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9144000" cy="5143500"/>
  <p:notesSz cx="6858000" cy="9144000"/>
  <p:embeddedFontLst>
    <p:embeddedFont>
      <p:font typeface="Lato Bold" charset="1" panose="020F0502020204030203"/>
      <p:regular r:id="rId13"/>
    </p:embeddedFont>
    <p:embeddedFont>
      <p:font typeface="Montserrat Bold" charset="1" panose="00000800000000000000"/>
      <p:regular r:id="rId14"/>
    </p:embeddedFont>
    <p:embeddedFont>
      <p:font typeface="Raleway Bold" charset="1" panose="00000000000000000000"/>
      <p:regular r:id="rId15"/>
    </p:embeddedFont>
    <p:embeddedFont>
      <p:font typeface="Lato" charset="1" panose="020F0502020204030203"/>
      <p:regular r:id="rId16"/>
    </p:embeddedFont>
    <p:embeddedFont>
      <p:font typeface="Montserrat" charset="1" panose="00000500000000000000"/>
      <p:regular r:id="rId17"/>
    </p:embeddedFont>
    <p:embeddedFont>
      <p:font typeface="Arial Bold" charset="1" panose="020B0704020202020204"/>
      <p:regular r:id="rId18"/>
    </p:embeddedFont>
    <p:embeddedFont>
      <p:font typeface="Arial" charset="1" panose="020B0604020202020204"/>
      <p:regular r:id="rId19"/>
    </p:embeddedFont>
    <p:embeddedFont>
      <p:font typeface="Poppins Bold" charset="1" panose="00000800000000000000"/>
      <p:regular r:id="rId20"/>
    </p:embeddedFont>
    <p:embeddedFont>
      <p:font typeface="Calibri (MS)" charset="1" panose="020F0502020204030204"/>
      <p:regular r:id="rId21"/>
    </p:embeddedFont>
    <p:embeddedFont>
      <p:font typeface="Raleway"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png" Type="http://schemas.openxmlformats.org/officeDocument/2006/relationships/image"/><Relationship Id="rId14" Target="../media/image29.svg" Type="http://schemas.openxmlformats.org/officeDocument/2006/relationships/image"/><Relationship Id="rId15" Target="../media/image30.png" Type="http://schemas.openxmlformats.org/officeDocument/2006/relationships/image"/><Relationship Id="rId16" Target="../media/image31.svg" Type="http://schemas.openxmlformats.org/officeDocument/2006/relationships/image"/><Relationship Id="rId17" Target="../media/image16.jpe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13.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36.jpe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svg" Type="http://schemas.openxmlformats.org/officeDocument/2006/relationships/image"/><Relationship Id="rId12" Target="../media/image47.png" Type="http://schemas.openxmlformats.org/officeDocument/2006/relationships/image"/><Relationship Id="rId13" Target="../media/image48.png" Type="http://schemas.openxmlformats.org/officeDocument/2006/relationships/image"/><Relationship Id="rId14" Target="../media/image49.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13.pn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36.jpe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11" Target="../media/image57.png" Type="http://schemas.openxmlformats.org/officeDocument/2006/relationships/image"/><Relationship Id="rId12" Target="../media/image58.sv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50.jpe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5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stretch>
              <a:fillRect l="-288" t="0" r="-288" b="-454"/>
            </a:stretch>
          </a:blipFill>
        </p:spPr>
      </p:sp>
      <p:sp>
        <p:nvSpPr>
          <p:cNvPr name="Freeform 3" id="3"/>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5"/>
            <a:stretch>
              <a:fillRect l="0" t="-44662" r="-9965" b="-50831"/>
            </a:stretch>
          </a:blipFill>
        </p:spPr>
      </p:sp>
      <p:sp>
        <p:nvSpPr>
          <p:cNvPr name="Freeform 5" id="5"/>
          <p:cNvSpPr/>
          <p:nvPr/>
        </p:nvSpPr>
        <p:spPr>
          <a:xfrm flipH="false" flipV="false" rot="-1080000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5"/>
            <a:stretch>
              <a:fillRect l="0" t="-44662" r="-9965" b="-50831"/>
            </a:stretch>
          </a:blipFill>
        </p:spPr>
      </p:sp>
      <p:sp>
        <p:nvSpPr>
          <p:cNvPr name="TextBox 6" id="6"/>
          <p:cNvSpPr txBox="true"/>
          <p:nvPr/>
        </p:nvSpPr>
        <p:spPr>
          <a:xfrm rot="0">
            <a:off x="1101242" y="1491901"/>
            <a:ext cx="47501" cy="327660"/>
          </a:xfrm>
          <a:prstGeom prst="rect">
            <a:avLst/>
          </a:prstGeom>
        </p:spPr>
        <p:txBody>
          <a:bodyPr anchor="t" rtlCol="false" tIns="0" lIns="0" bIns="0" rIns="0">
            <a:spAutoFit/>
          </a:bodyPr>
          <a:lstStyle/>
          <a:p>
            <a:pPr algn="l">
              <a:lnSpc>
                <a:spcPts val="2660"/>
              </a:lnSpc>
            </a:pPr>
            <a:r>
              <a:rPr lang="en-US" b="true" sz="1900">
                <a:solidFill>
                  <a:srgbClr val="EEECE1"/>
                </a:solidFill>
                <a:latin typeface="Lato Bold"/>
                <a:ea typeface="Lato Bold"/>
                <a:cs typeface="Lato Bold"/>
                <a:sym typeface="Lato Bold"/>
              </a:rPr>
              <a:t> </a:t>
            </a:r>
          </a:p>
        </p:txBody>
      </p:sp>
      <p:sp>
        <p:nvSpPr>
          <p:cNvPr name="Freeform 7" id="7"/>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6"/>
            <a:stretch>
              <a:fillRect l="0" t="-17821" r="0" b="-53067"/>
            </a:stretch>
          </a:blipFill>
        </p:spPr>
      </p:sp>
      <p:sp>
        <p:nvSpPr>
          <p:cNvPr name="Freeform 8" id="8"/>
          <p:cNvSpPr/>
          <p:nvPr/>
        </p:nvSpPr>
        <p:spPr>
          <a:xfrm flipH="false" flipV="false" rot="0">
            <a:off x="419748" y="1458754"/>
            <a:ext cx="7840199" cy="541201"/>
          </a:xfrm>
          <a:custGeom>
            <a:avLst/>
            <a:gdLst/>
            <a:ahLst/>
            <a:cxnLst/>
            <a:rect r="r" b="b" t="t" l="l"/>
            <a:pathLst>
              <a:path h="541201" w="7840199">
                <a:moveTo>
                  <a:pt x="0" y="0"/>
                </a:moveTo>
                <a:lnTo>
                  <a:pt x="7840199" y="0"/>
                </a:lnTo>
                <a:lnTo>
                  <a:pt x="7840199" y="541201"/>
                </a:lnTo>
                <a:lnTo>
                  <a:pt x="0" y="5412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356245" y="519903"/>
            <a:ext cx="7967196" cy="668198"/>
          </a:xfrm>
          <a:custGeom>
            <a:avLst/>
            <a:gdLst/>
            <a:ahLst/>
            <a:cxnLst/>
            <a:rect r="r" b="b" t="t" l="l"/>
            <a:pathLst>
              <a:path h="668198" w="7967196">
                <a:moveTo>
                  <a:pt x="0" y="0"/>
                </a:moveTo>
                <a:lnTo>
                  <a:pt x="7967195" y="0"/>
                </a:lnTo>
                <a:lnTo>
                  <a:pt x="7967195" y="668198"/>
                </a:lnTo>
                <a:lnTo>
                  <a:pt x="0" y="6681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532000" y="3711645"/>
            <a:ext cx="814978" cy="814978"/>
            <a:chOff x="0" y="0"/>
            <a:chExt cx="1086637" cy="1086637"/>
          </a:xfrm>
        </p:grpSpPr>
        <p:sp>
          <p:nvSpPr>
            <p:cNvPr name="Freeform 11" id="11"/>
            <p:cNvSpPr/>
            <p:nvPr/>
          </p:nvSpPr>
          <p:spPr>
            <a:xfrm flipH="false" flipV="false" rot="0">
              <a:off x="0" y="0"/>
              <a:ext cx="1086612" cy="1086612"/>
            </a:xfrm>
            <a:custGeom>
              <a:avLst/>
              <a:gdLst/>
              <a:ahLst/>
              <a:cxnLst/>
              <a:rect r="r" b="b" t="t" l="l"/>
              <a:pathLst>
                <a:path h="1086612" w="1086612">
                  <a:moveTo>
                    <a:pt x="0" y="0"/>
                  </a:moveTo>
                  <a:lnTo>
                    <a:pt x="1086612" y="0"/>
                  </a:lnTo>
                  <a:lnTo>
                    <a:pt x="1086612" y="1086612"/>
                  </a:lnTo>
                  <a:lnTo>
                    <a:pt x="0" y="1086612"/>
                  </a:lnTo>
                  <a:lnTo>
                    <a:pt x="0" y="0"/>
                  </a:lnTo>
                  <a:close/>
                </a:path>
              </a:pathLst>
            </a:custGeom>
            <a:blipFill>
              <a:blip r:embed="rId11"/>
              <a:stretch>
                <a:fillRect l="0" t="0" r="-2" b="-2"/>
              </a:stretch>
            </a:blipFill>
          </p:spPr>
        </p:sp>
      </p:grpSp>
      <p:sp>
        <p:nvSpPr>
          <p:cNvPr name="TextBox 12" id="12"/>
          <p:cNvSpPr txBox="true"/>
          <p:nvPr/>
        </p:nvSpPr>
        <p:spPr>
          <a:xfrm rot="0">
            <a:off x="4642228" y="3913508"/>
            <a:ext cx="3784968" cy="764715"/>
          </a:xfrm>
          <a:prstGeom prst="rect">
            <a:avLst/>
          </a:prstGeom>
        </p:spPr>
        <p:txBody>
          <a:bodyPr anchor="t" rtlCol="false" tIns="0" lIns="0" bIns="0" rIns="0">
            <a:spAutoFit/>
          </a:bodyPr>
          <a:lstStyle/>
          <a:p>
            <a:pPr algn="l">
              <a:lnSpc>
                <a:spcPts val="6299"/>
              </a:lnSpc>
            </a:pPr>
            <a:r>
              <a:rPr lang="en-US" b="true" sz="4500">
                <a:solidFill>
                  <a:srgbClr val="FFFFFF"/>
                </a:solidFill>
                <a:latin typeface="Montserrat Bold"/>
                <a:ea typeface="Montserrat Bold"/>
                <a:cs typeface="Montserrat Bold"/>
                <a:sym typeface="Montserrat Bold"/>
              </a:rPr>
              <a:t>TEAM NAME</a:t>
            </a:r>
          </a:p>
        </p:txBody>
      </p:sp>
      <p:sp>
        <p:nvSpPr>
          <p:cNvPr name="TextBox 13" id="13"/>
          <p:cNvSpPr txBox="true"/>
          <p:nvPr/>
        </p:nvSpPr>
        <p:spPr>
          <a:xfrm rot="0">
            <a:off x="505473" y="2704805"/>
            <a:ext cx="2786872" cy="822808"/>
          </a:xfrm>
          <a:prstGeom prst="rect">
            <a:avLst/>
          </a:prstGeom>
        </p:spPr>
        <p:txBody>
          <a:bodyPr anchor="t" rtlCol="false" tIns="0" lIns="0" bIns="0" rIns="0">
            <a:spAutoFit/>
          </a:bodyPr>
          <a:lstStyle/>
          <a:p>
            <a:pPr algn="l">
              <a:lnSpc>
                <a:spcPts val="6719"/>
              </a:lnSpc>
            </a:pPr>
            <a:r>
              <a:rPr lang="en-US" b="true" sz="4800">
                <a:solidFill>
                  <a:srgbClr val="FFFFFF"/>
                </a:solidFill>
                <a:latin typeface="Raleway Bold"/>
                <a:ea typeface="Raleway Bold"/>
                <a:cs typeface="Raleway Bold"/>
                <a:sym typeface="Raleway Bold"/>
              </a:rPr>
              <a:t>Idea Title</a:t>
            </a:r>
          </a:p>
        </p:txBody>
      </p:sp>
      <p:sp>
        <p:nvSpPr>
          <p:cNvPr name="TextBox 14" id="14"/>
          <p:cNvSpPr txBox="true"/>
          <p:nvPr/>
        </p:nvSpPr>
        <p:spPr>
          <a:xfrm rot="0">
            <a:off x="505473" y="1491901"/>
            <a:ext cx="6855104" cy="327660"/>
          </a:xfrm>
          <a:prstGeom prst="rect">
            <a:avLst/>
          </a:prstGeom>
        </p:spPr>
        <p:txBody>
          <a:bodyPr anchor="t" rtlCol="false" tIns="0" lIns="0" bIns="0" rIns="0">
            <a:spAutoFit/>
          </a:bodyPr>
          <a:lstStyle/>
          <a:p>
            <a:pPr algn="l">
              <a:lnSpc>
                <a:spcPts val="2660"/>
              </a:lnSpc>
            </a:pPr>
            <a:r>
              <a:rPr lang="en-US" b="true" sz="1900">
                <a:solidFill>
                  <a:srgbClr val="EEECE1"/>
                </a:solidFill>
                <a:latin typeface="Lato Bold"/>
                <a:ea typeface="Lato Bold"/>
                <a:cs typeface="Lato Bold"/>
                <a:sym typeface="Lato Bold"/>
              </a:rPr>
              <a:t>EnteryourProblemDomain(Fintech/Edutech/Healthcare etc.)</a:t>
            </a:r>
          </a:p>
        </p:txBody>
      </p:sp>
      <p:sp>
        <p:nvSpPr>
          <p:cNvPr name="TextBox 15" id="15"/>
          <p:cNvSpPr txBox="true"/>
          <p:nvPr/>
        </p:nvSpPr>
        <p:spPr>
          <a:xfrm rot="0">
            <a:off x="505473" y="616544"/>
            <a:ext cx="7772419" cy="327660"/>
          </a:xfrm>
          <a:prstGeom prst="rect">
            <a:avLst/>
          </a:prstGeom>
        </p:spPr>
        <p:txBody>
          <a:bodyPr anchor="t" rtlCol="false" tIns="0" lIns="0" bIns="0" rIns="0">
            <a:spAutoFit/>
          </a:bodyPr>
          <a:lstStyle/>
          <a:p>
            <a:pPr algn="l">
              <a:lnSpc>
                <a:spcPts val="2660"/>
              </a:lnSpc>
            </a:pPr>
            <a:r>
              <a:rPr lang="en-US" b="true" sz="1900">
                <a:solidFill>
                  <a:srgbClr val="FFFFFF"/>
                </a:solidFill>
                <a:latin typeface="Lato Bold"/>
                <a:ea typeface="Lato Bold"/>
                <a:cs typeface="Lato Bold"/>
                <a:sym typeface="Lato Bold"/>
              </a:rPr>
              <a:t>INSTRUCTION: Make a Copy this Slide into your account and then Edit!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9270997" cy="3632292"/>
          </a:xfrm>
          <a:custGeom>
            <a:avLst/>
            <a:gdLst/>
            <a:ahLst/>
            <a:cxnLst/>
            <a:rect r="r" b="b" t="t" l="l"/>
            <a:pathLst>
              <a:path h="3632292" w="9270997">
                <a:moveTo>
                  <a:pt x="0" y="0"/>
                </a:moveTo>
                <a:lnTo>
                  <a:pt x="9270997" y="0"/>
                </a:lnTo>
                <a:lnTo>
                  <a:pt x="9270997" y="3632292"/>
                </a:lnTo>
                <a:lnTo>
                  <a:pt x="0" y="36322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9144000" cy="3505295"/>
            <a:chOff x="0" y="0"/>
            <a:chExt cx="12192000" cy="4673727"/>
          </a:xfrm>
        </p:grpSpPr>
        <p:sp>
          <p:nvSpPr>
            <p:cNvPr name="Freeform 4" id="4"/>
            <p:cNvSpPr/>
            <p:nvPr/>
          </p:nvSpPr>
          <p:spPr>
            <a:xfrm flipH="false" flipV="false" rot="0">
              <a:off x="0" y="0"/>
              <a:ext cx="12192000" cy="4673727"/>
            </a:xfrm>
            <a:custGeom>
              <a:avLst/>
              <a:gdLst/>
              <a:ahLst/>
              <a:cxnLst/>
              <a:rect r="r" b="b" t="t" l="l"/>
              <a:pathLst>
                <a:path h="4673727" w="12192000">
                  <a:moveTo>
                    <a:pt x="0" y="0"/>
                  </a:moveTo>
                  <a:lnTo>
                    <a:pt x="12192000" y="0"/>
                  </a:lnTo>
                  <a:lnTo>
                    <a:pt x="12192000" y="4673727"/>
                  </a:lnTo>
                  <a:lnTo>
                    <a:pt x="0" y="4673727"/>
                  </a:lnTo>
                  <a:lnTo>
                    <a:pt x="0" y="0"/>
                  </a:lnTo>
                  <a:close/>
                </a:path>
              </a:pathLst>
            </a:custGeom>
            <a:blipFill>
              <a:blip r:embed="rId4"/>
              <a:stretch>
                <a:fillRect l="0" t="-23365" r="0" b="-23365"/>
              </a:stretch>
            </a:blipFill>
          </p:spPr>
        </p:sp>
      </p:grpSp>
      <p:sp>
        <p:nvSpPr>
          <p:cNvPr name="Freeform 5" id="5"/>
          <p:cNvSpPr/>
          <p:nvPr/>
        </p:nvSpPr>
        <p:spPr>
          <a:xfrm flipH="false" flipV="false" rot="0">
            <a:off x="-63503" y="-63503"/>
            <a:ext cx="9270997" cy="4814259"/>
          </a:xfrm>
          <a:custGeom>
            <a:avLst/>
            <a:gdLst/>
            <a:ahLst/>
            <a:cxnLst/>
            <a:rect r="r" b="b" t="t" l="l"/>
            <a:pathLst>
              <a:path h="4814259" w="9270997">
                <a:moveTo>
                  <a:pt x="0" y="0"/>
                </a:moveTo>
                <a:lnTo>
                  <a:pt x="9270997" y="0"/>
                </a:lnTo>
                <a:lnTo>
                  <a:pt x="9270997" y="4814259"/>
                </a:lnTo>
                <a:lnTo>
                  <a:pt x="0" y="4814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7905579" y="930954"/>
            <a:ext cx="456228" cy="456228"/>
            <a:chOff x="0" y="0"/>
            <a:chExt cx="608305" cy="608305"/>
          </a:xfrm>
        </p:grpSpPr>
        <p:sp>
          <p:nvSpPr>
            <p:cNvPr name="Freeform 7" id="7"/>
            <p:cNvSpPr/>
            <p:nvPr/>
          </p:nvSpPr>
          <p:spPr>
            <a:xfrm flipH="false" flipV="false" rot="0">
              <a:off x="0" y="0"/>
              <a:ext cx="608330" cy="608330"/>
            </a:xfrm>
            <a:custGeom>
              <a:avLst/>
              <a:gdLst/>
              <a:ahLst/>
              <a:cxnLst/>
              <a:rect r="r" b="b" t="t" l="l"/>
              <a:pathLst>
                <a:path h="608330" w="608330">
                  <a:moveTo>
                    <a:pt x="0" y="0"/>
                  </a:moveTo>
                  <a:lnTo>
                    <a:pt x="608330" y="0"/>
                  </a:lnTo>
                  <a:lnTo>
                    <a:pt x="608330" y="608330"/>
                  </a:lnTo>
                  <a:lnTo>
                    <a:pt x="0" y="608330"/>
                  </a:lnTo>
                  <a:lnTo>
                    <a:pt x="0" y="0"/>
                  </a:lnTo>
                  <a:close/>
                </a:path>
              </a:pathLst>
            </a:custGeom>
            <a:blipFill>
              <a:blip r:embed="rId7"/>
              <a:stretch>
                <a:fillRect l="0" t="0" r="4" b="4"/>
              </a:stretch>
            </a:blipFill>
          </p:spPr>
        </p:sp>
      </p:grpSp>
      <p:sp>
        <p:nvSpPr>
          <p:cNvPr name="TextBox 8" id="8"/>
          <p:cNvSpPr txBox="true"/>
          <p:nvPr/>
        </p:nvSpPr>
        <p:spPr>
          <a:xfrm rot="0">
            <a:off x="815178" y="1348959"/>
            <a:ext cx="3158214" cy="451247"/>
          </a:xfrm>
          <a:prstGeom prst="rect">
            <a:avLst/>
          </a:prstGeom>
        </p:spPr>
        <p:txBody>
          <a:bodyPr anchor="t" rtlCol="false" tIns="0" lIns="0" bIns="0" rIns="0">
            <a:spAutoFit/>
          </a:bodyPr>
          <a:lstStyle/>
          <a:p>
            <a:pPr algn="l">
              <a:lnSpc>
                <a:spcPts val="3640"/>
              </a:lnSpc>
            </a:pPr>
            <a:r>
              <a:rPr lang="en-US" b="true" sz="2600">
                <a:solidFill>
                  <a:srgbClr val="FFFFFF"/>
                </a:solidFill>
                <a:latin typeface="Raleway Bold"/>
                <a:ea typeface="Raleway Bold"/>
                <a:cs typeface="Raleway Bold"/>
                <a:sym typeface="Raleway Bold"/>
              </a:rPr>
              <a:t>Problem Statement</a:t>
            </a:r>
          </a:p>
        </p:txBody>
      </p:sp>
      <p:sp>
        <p:nvSpPr>
          <p:cNvPr name="TextBox 9" id="9"/>
          <p:cNvSpPr txBox="true"/>
          <p:nvPr/>
        </p:nvSpPr>
        <p:spPr>
          <a:xfrm rot="0">
            <a:off x="868404" y="2127923"/>
            <a:ext cx="7120280" cy="767715"/>
          </a:xfrm>
          <a:prstGeom prst="rect">
            <a:avLst/>
          </a:prstGeom>
        </p:spPr>
        <p:txBody>
          <a:bodyPr anchor="t" rtlCol="false" tIns="0" lIns="0" bIns="0" rIns="0">
            <a:spAutoFit/>
          </a:bodyPr>
          <a:lstStyle/>
          <a:p>
            <a:pPr algn="just">
              <a:lnSpc>
                <a:spcPts val="1500"/>
              </a:lnSpc>
            </a:pPr>
            <a:r>
              <a:rPr lang="en-US" sz="1100" spc="27">
                <a:solidFill>
                  <a:srgbClr val="FFFFFF"/>
                </a:solidFill>
                <a:latin typeface="Lato"/>
                <a:ea typeface="Lato"/>
                <a:cs typeface="Lato"/>
                <a:sym typeface="Lato"/>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494" y="-63503"/>
            <a:ext cx="3875056" cy="2698775"/>
          </a:xfrm>
          <a:custGeom>
            <a:avLst/>
            <a:gdLst/>
            <a:ahLst/>
            <a:cxnLst/>
            <a:rect r="r" b="b" t="t" l="l"/>
            <a:pathLst>
              <a:path h="2698775" w="3875056">
                <a:moveTo>
                  <a:pt x="0" y="0"/>
                </a:moveTo>
                <a:lnTo>
                  <a:pt x="3875056" y="0"/>
                </a:lnTo>
                <a:lnTo>
                  <a:pt x="3875056" y="2698775"/>
                </a:lnTo>
                <a:lnTo>
                  <a:pt x="0" y="26987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73336" y="1735436"/>
            <a:ext cx="3956399" cy="927897"/>
          </a:xfrm>
          <a:custGeom>
            <a:avLst/>
            <a:gdLst/>
            <a:ahLst/>
            <a:cxnLst/>
            <a:rect r="r" b="b" t="t" l="l"/>
            <a:pathLst>
              <a:path h="927897" w="3956399">
                <a:moveTo>
                  <a:pt x="0" y="0"/>
                </a:moveTo>
                <a:lnTo>
                  <a:pt x="3956400" y="0"/>
                </a:lnTo>
                <a:lnTo>
                  <a:pt x="3956400" y="927897"/>
                </a:lnTo>
                <a:lnTo>
                  <a:pt x="0" y="9278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73336" y="1021118"/>
            <a:ext cx="3887095" cy="400202"/>
          </a:xfrm>
          <a:custGeom>
            <a:avLst/>
            <a:gdLst/>
            <a:ahLst/>
            <a:cxnLst/>
            <a:rect r="r" b="b" t="t" l="l"/>
            <a:pathLst>
              <a:path h="400202" w="3887095">
                <a:moveTo>
                  <a:pt x="0" y="0"/>
                </a:moveTo>
                <a:lnTo>
                  <a:pt x="3887096" y="0"/>
                </a:lnTo>
                <a:lnTo>
                  <a:pt x="3887096" y="400202"/>
                </a:lnTo>
                <a:lnTo>
                  <a:pt x="0" y="4002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 y="2571721"/>
            <a:ext cx="1712147" cy="2571750"/>
          </a:xfrm>
          <a:custGeom>
            <a:avLst/>
            <a:gdLst/>
            <a:ahLst/>
            <a:cxnLst/>
            <a:rect r="r" b="b" t="t" l="l"/>
            <a:pathLst>
              <a:path h="2571750" w="1712147">
                <a:moveTo>
                  <a:pt x="0" y="0"/>
                </a:moveTo>
                <a:lnTo>
                  <a:pt x="1712147" y="0"/>
                </a:lnTo>
                <a:lnTo>
                  <a:pt x="1712147" y="2571750"/>
                </a:lnTo>
                <a:lnTo>
                  <a:pt x="0" y="25717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712147" y="2566959"/>
            <a:ext cx="2035950" cy="2571750"/>
          </a:xfrm>
          <a:custGeom>
            <a:avLst/>
            <a:gdLst/>
            <a:ahLst/>
            <a:cxnLst/>
            <a:rect r="r" b="b" t="t" l="l"/>
            <a:pathLst>
              <a:path h="2571750" w="2035950">
                <a:moveTo>
                  <a:pt x="0" y="0"/>
                </a:moveTo>
                <a:lnTo>
                  <a:pt x="2035950" y="0"/>
                </a:lnTo>
                <a:lnTo>
                  <a:pt x="2035950" y="2571750"/>
                </a:lnTo>
                <a:lnTo>
                  <a:pt x="0" y="25717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2" y="29"/>
            <a:ext cx="1712147" cy="2571750"/>
            <a:chOff x="0" y="0"/>
            <a:chExt cx="2282863" cy="3429000"/>
          </a:xfrm>
        </p:grpSpPr>
        <p:sp>
          <p:nvSpPr>
            <p:cNvPr name="Freeform 8" id="8"/>
            <p:cNvSpPr/>
            <p:nvPr/>
          </p:nvSpPr>
          <p:spPr>
            <a:xfrm flipH="false" flipV="false" rot="0">
              <a:off x="0" y="0"/>
              <a:ext cx="2282825" cy="3429000"/>
            </a:xfrm>
            <a:custGeom>
              <a:avLst/>
              <a:gdLst/>
              <a:ahLst/>
              <a:cxnLst/>
              <a:rect r="r" b="b" t="t" l="l"/>
              <a:pathLst>
                <a:path h="3429000" w="2282825">
                  <a:moveTo>
                    <a:pt x="0" y="0"/>
                  </a:moveTo>
                  <a:lnTo>
                    <a:pt x="2282825" y="0"/>
                  </a:lnTo>
                  <a:lnTo>
                    <a:pt x="2282825" y="3429000"/>
                  </a:lnTo>
                  <a:lnTo>
                    <a:pt x="0" y="3429000"/>
                  </a:lnTo>
                  <a:lnTo>
                    <a:pt x="0" y="0"/>
                  </a:lnTo>
                  <a:close/>
                </a:path>
              </a:pathLst>
            </a:custGeom>
            <a:blipFill>
              <a:blip r:embed="rId12"/>
              <a:stretch>
                <a:fillRect l="-44000" t="0" r="-50342" b="-309"/>
              </a:stretch>
            </a:blipFill>
          </p:spPr>
        </p:sp>
      </p:grpSp>
      <p:grpSp>
        <p:nvGrpSpPr>
          <p:cNvPr name="Group 9" id="9"/>
          <p:cNvGrpSpPr/>
          <p:nvPr/>
        </p:nvGrpSpPr>
        <p:grpSpPr>
          <a:xfrm rot="0">
            <a:off x="2" y="2571721"/>
            <a:ext cx="1712147" cy="2571750"/>
            <a:chOff x="0" y="0"/>
            <a:chExt cx="2282863" cy="3429000"/>
          </a:xfrm>
        </p:grpSpPr>
        <p:sp>
          <p:nvSpPr>
            <p:cNvPr name="Freeform 10" id="10"/>
            <p:cNvSpPr/>
            <p:nvPr/>
          </p:nvSpPr>
          <p:spPr>
            <a:xfrm flipH="false" flipV="false" rot="0">
              <a:off x="0" y="0"/>
              <a:ext cx="2282825" cy="3429000"/>
            </a:xfrm>
            <a:custGeom>
              <a:avLst/>
              <a:gdLst/>
              <a:ahLst/>
              <a:cxnLst/>
              <a:rect r="r" b="b" t="t" l="l"/>
              <a:pathLst>
                <a:path h="3429000" w="2282825">
                  <a:moveTo>
                    <a:pt x="0" y="0"/>
                  </a:moveTo>
                  <a:lnTo>
                    <a:pt x="2282825" y="0"/>
                  </a:lnTo>
                  <a:lnTo>
                    <a:pt x="2282825" y="3429000"/>
                  </a:lnTo>
                  <a:lnTo>
                    <a:pt x="0" y="3429000"/>
                  </a:lnTo>
                  <a:lnTo>
                    <a:pt x="0" y="0"/>
                  </a:lnTo>
                  <a:close/>
                </a:path>
              </a:pathLst>
            </a:custGeom>
            <a:blipFill>
              <a:blip r:embed="rId12"/>
              <a:stretch>
                <a:fillRect l="-44000" t="0" r="-50342" b="-309"/>
              </a:stretch>
            </a:blipFill>
          </p:spPr>
        </p:sp>
      </p:grpSp>
      <p:grpSp>
        <p:nvGrpSpPr>
          <p:cNvPr name="Group 11" id="11"/>
          <p:cNvGrpSpPr/>
          <p:nvPr/>
        </p:nvGrpSpPr>
        <p:grpSpPr>
          <a:xfrm rot="0">
            <a:off x="1712147" y="2566959"/>
            <a:ext cx="2035950" cy="2571750"/>
            <a:chOff x="0" y="0"/>
            <a:chExt cx="2714600" cy="3429000"/>
          </a:xfrm>
        </p:grpSpPr>
        <p:sp>
          <p:nvSpPr>
            <p:cNvPr name="Freeform 12" id="12"/>
            <p:cNvSpPr/>
            <p:nvPr/>
          </p:nvSpPr>
          <p:spPr>
            <a:xfrm flipH="false" flipV="false" rot="0">
              <a:off x="0" y="0"/>
              <a:ext cx="2714625" cy="3429000"/>
            </a:xfrm>
            <a:custGeom>
              <a:avLst/>
              <a:gdLst/>
              <a:ahLst/>
              <a:cxnLst/>
              <a:rect r="r" b="b" t="t" l="l"/>
              <a:pathLst>
                <a:path h="3429000" w="2714625">
                  <a:moveTo>
                    <a:pt x="0" y="0"/>
                  </a:moveTo>
                  <a:lnTo>
                    <a:pt x="2714625" y="0"/>
                  </a:lnTo>
                  <a:lnTo>
                    <a:pt x="2714625" y="3429000"/>
                  </a:lnTo>
                  <a:lnTo>
                    <a:pt x="0" y="3429000"/>
                  </a:lnTo>
                  <a:lnTo>
                    <a:pt x="0" y="0"/>
                  </a:lnTo>
                  <a:close/>
                </a:path>
              </a:pathLst>
            </a:custGeom>
            <a:blipFill>
              <a:blip r:embed="rId12"/>
              <a:stretch>
                <a:fillRect l="-21099" t="0" r="-42328" b="-309"/>
              </a:stretch>
            </a:blipFill>
          </p:spPr>
        </p:sp>
      </p:grpSp>
      <p:sp>
        <p:nvSpPr>
          <p:cNvPr name="Freeform 13" id="13"/>
          <p:cNvSpPr/>
          <p:nvPr/>
        </p:nvSpPr>
        <p:spPr>
          <a:xfrm flipH="false" flipV="false" rot="0">
            <a:off x="4609833" y="2913936"/>
            <a:ext cx="3763604" cy="1433503"/>
          </a:xfrm>
          <a:custGeom>
            <a:avLst/>
            <a:gdLst/>
            <a:ahLst/>
            <a:cxnLst/>
            <a:rect r="r" b="b" t="t" l="l"/>
            <a:pathLst>
              <a:path h="1433503" w="3763604">
                <a:moveTo>
                  <a:pt x="0" y="0"/>
                </a:moveTo>
                <a:lnTo>
                  <a:pt x="3763604" y="0"/>
                </a:lnTo>
                <a:lnTo>
                  <a:pt x="3763604" y="1433503"/>
                </a:lnTo>
                <a:lnTo>
                  <a:pt x="0" y="14335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7905579" y="930954"/>
            <a:ext cx="456228" cy="456228"/>
          </a:xfrm>
          <a:custGeom>
            <a:avLst/>
            <a:gdLst/>
            <a:ahLst/>
            <a:cxnLst/>
            <a:rect r="r" b="b" t="t" l="l"/>
            <a:pathLst>
              <a:path h="456228" w="456228">
                <a:moveTo>
                  <a:pt x="0" y="0"/>
                </a:moveTo>
                <a:lnTo>
                  <a:pt x="456228" y="0"/>
                </a:lnTo>
                <a:lnTo>
                  <a:pt x="456228" y="456229"/>
                </a:lnTo>
                <a:lnTo>
                  <a:pt x="0" y="4562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5" id="15"/>
          <p:cNvGrpSpPr/>
          <p:nvPr/>
        </p:nvGrpSpPr>
        <p:grpSpPr>
          <a:xfrm rot="0">
            <a:off x="7905579" y="930954"/>
            <a:ext cx="456228" cy="456228"/>
            <a:chOff x="0" y="0"/>
            <a:chExt cx="608305" cy="608305"/>
          </a:xfrm>
        </p:grpSpPr>
        <p:sp>
          <p:nvSpPr>
            <p:cNvPr name="Freeform 16" id="16"/>
            <p:cNvSpPr/>
            <p:nvPr/>
          </p:nvSpPr>
          <p:spPr>
            <a:xfrm flipH="false" flipV="false" rot="0">
              <a:off x="0" y="0"/>
              <a:ext cx="608330" cy="608330"/>
            </a:xfrm>
            <a:custGeom>
              <a:avLst/>
              <a:gdLst/>
              <a:ahLst/>
              <a:cxnLst/>
              <a:rect r="r" b="b" t="t" l="l"/>
              <a:pathLst>
                <a:path h="608330" w="608330">
                  <a:moveTo>
                    <a:pt x="0" y="0"/>
                  </a:moveTo>
                  <a:lnTo>
                    <a:pt x="608330" y="0"/>
                  </a:lnTo>
                  <a:lnTo>
                    <a:pt x="608330" y="608330"/>
                  </a:lnTo>
                  <a:lnTo>
                    <a:pt x="0" y="608330"/>
                  </a:lnTo>
                  <a:lnTo>
                    <a:pt x="0" y="0"/>
                  </a:lnTo>
                  <a:close/>
                </a:path>
              </a:pathLst>
            </a:custGeom>
            <a:blipFill>
              <a:blip r:embed="rId17"/>
              <a:stretch>
                <a:fillRect l="0" t="0" r="4" b="4"/>
              </a:stretch>
            </a:blipFill>
          </p:spPr>
        </p:sp>
      </p:grpSp>
      <p:sp>
        <p:nvSpPr>
          <p:cNvPr name="TextBox 17" id="17"/>
          <p:cNvSpPr txBox="true"/>
          <p:nvPr/>
        </p:nvSpPr>
        <p:spPr>
          <a:xfrm rot="0">
            <a:off x="4673336" y="975227"/>
            <a:ext cx="4063213" cy="1308535"/>
          </a:xfrm>
          <a:prstGeom prst="rect">
            <a:avLst/>
          </a:prstGeom>
        </p:spPr>
        <p:txBody>
          <a:bodyPr anchor="t" rtlCol="false" tIns="0" lIns="0" bIns="0" rIns="0">
            <a:spAutoFit/>
          </a:bodyPr>
          <a:lstStyle/>
          <a:p>
            <a:pPr algn="just">
              <a:lnSpc>
                <a:spcPts val="3587"/>
              </a:lnSpc>
            </a:pPr>
            <a:r>
              <a:rPr lang="en-US" b="true" sz="2600">
                <a:solidFill>
                  <a:srgbClr val="1A1A1A"/>
                </a:solidFill>
                <a:latin typeface="Raleway Bold"/>
                <a:ea typeface="Raleway Bold"/>
                <a:cs typeface="Raleway Bold"/>
                <a:sym typeface="Raleway Bold"/>
              </a:rPr>
              <a:t>Solution</a:t>
            </a:r>
          </a:p>
          <a:p>
            <a:pPr algn="just">
              <a:lnSpc>
                <a:spcPts val="1518"/>
              </a:lnSpc>
            </a:pPr>
            <a:r>
              <a:rPr lang="en-US" sz="1100" spc="25">
                <a:solidFill>
                  <a:srgbClr val="595959"/>
                </a:solidFill>
                <a:latin typeface="Lato"/>
                <a:ea typeface="Lato"/>
                <a:cs typeface="Lato"/>
                <a:sym typeface="Lato"/>
              </a:rPr>
              <a:t>Lorem ipsum dolor sit amet, consectetur adipiscing elit, sed do eiusmod tempor incididunt labore dolore magna aliqua. Lorem ipsum dolor sit amet consectetur adipiscing elit.</a:t>
            </a:r>
          </a:p>
        </p:txBody>
      </p:sp>
      <p:sp>
        <p:nvSpPr>
          <p:cNvPr name="TextBox 18" id="18"/>
          <p:cNvSpPr txBox="true"/>
          <p:nvPr/>
        </p:nvSpPr>
        <p:spPr>
          <a:xfrm rot="0">
            <a:off x="2331501" y="1150906"/>
            <a:ext cx="813302" cy="816835"/>
          </a:xfrm>
          <a:prstGeom prst="rect">
            <a:avLst/>
          </a:prstGeom>
        </p:spPr>
        <p:txBody>
          <a:bodyPr anchor="t" rtlCol="false" tIns="0" lIns="0" bIns="0" rIns="0">
            <a:spAutoFit/>
          </a:bodyPr>
          <a:lstStyle/>
          <a:p>
            <a:pPr algn="l">
              <a:lnSpc>
                <a:spcPts val="1820"/>
              </a:lnSpc>
            </a:pPr>
            <a:r>
              <a:rPr lang="en-US" sz="1300">
                <a:solidFill>
                  <a:srgbClr val="FFFFFF"/>
                </a:solidFill>
                <a:latin typeface="Montserrat"/>
                <a:ea typeface="Montserrat"/>
                <a:cs typeface="Montserrat"/>
                <a:sym typeface="Montserrat"/>
              </a:rPr>
              <a:t>TXT</a:t>
            </a:r>
            <a:r>
              <a:rPr lang="en-US" b="true" sz="1300">
                <a:solidFill>
                  <a:srgbClr val="FFFFFF"/>
                </a:solidFill>
                <a:latin typeface="Montserrat Bold"/>
                <a:ea typeface="Montserrat Bold"/>
                <a:cs typeface="Montserrat Bold"/>
                <a:sym typeface="Montserrat Bold"/>
              </a:rPr>
              <a:t>Holder</a:t>
            </a:r>
          </a:p>
        </p:txBody>
      </p:sp>
      <p:sp>
        <p:nvSpPr>
          <p:cNvPr name="TextBox 19" id="19"/>
          <p:cNvSpPr txBox="true"/>
          <p:nvPr/>
        </p:nvSpPr>
        <p:spPr>
          <a:xfrm rot="0">
            <a:off x="4759052" y="2969819"/>
            <a:ext cx="150266" cy="1283322"/>
          </a:xfrm>
          <a:prstGeom prst="rect">
            <a:avLst/>
          </a:prstGeom>
        </p:spPr>
        <p:txBody>
          <a:bodyPr anchor="t" rtlCol="false" tIns="0" lIns="0" bIns="0" rIns="0">
            <a:spAutoFit/>
          </a:bodyPr>
          <a:lstStyle/>
          <a:p>
            <a:pPr algn="just">
              <a:lnSpc>
                <a:spcPts val="2057"/>
              </a:lnSpc>
            </a:pPr>
            <a:r>
              <a:rPr lang="en-US" b="true" sz="1000">
                <a:solidFill>
                  <a:srgbClr val="2D2171"/>
                </a:solidFill>
                <a:latin typeface="Lato Bold"/>
                <a:ea typeface="Lato Bold"/>
                <a:cs typeface="Lato Bold"/>
                <a:sym typeface="Lato Bold"/>
              </a:rPr>
              <a:t>01 02 03 04 05</a:t>
            </a:r>
          </a:p>
        </p:txBody>
      </p:sp>
      <p:sp>
        <p:nvSpPr>
          <p:cNvPr name="TextBox 20" id="20"/>
          <p:cNvSpPr txBox="true"/>
          <p:nvPr/>
        </p:nvSpPr>
        <p:spPr>
          <a:xfrm rot="0">
            <a:off x="5004416" y="3026969"/>
            <a:ext cx="38862" cy="180975"/>
          </a:xfrm>
          <a:prstGeom prst="rect">
            <a:avLst/>
          </a:prstGeom>
        </p:spPr>
        <p:txBody>
          <a:bodyPr anchor="t" rtlCol="false" tIns="0" lIns="0" bIns="0" rIns="0">
            <a:spAutoFit/>
          </a:bodyPr>
          <a:lstStyle/>
          <a:p>
            <a:pPr algn="l">
              <a:lnSpc>
                <a:spcPts val="1400"/>
              </a:lnSpc>
            </a:pPr>
            <a:r>
              <a:rPr lang="en-US" b="true" sz="1000">
                <a:solidFill>
                  <a:srgbClr val="2D2171"/>
                </a:solidFill>
                <a:latin typeface="Lato Bold"/>
                <a:ea typeface="Lato Bold"/>
                <a:cs typeface="Lato Bold"/>
                <a:sym typeface="Lato Bold"/>
              </a:rPr>
              <a:t>|</a:t>
            </a:r>
          </a:p>
        </p:txBody>
      </p:sp>
      <p:sp>
        <p:nvSpPr>
          <p:cNvPr name="TextBox 21" id="21"/>
          <p:cNvSpPr txBox="true"/>
          <p:nvPr/>
        </p:nvSpPr>
        <p:spPr>
          <a:xfrm rot="0">
            <a:off x="5043278" y="3027216"/>
            <a:ext cx="1502664" cy="180975"/>
          </a:xfrm>
          <a:prstGeom prst="rect">
            <a:avLst/>
          </a:prstGeom>
        </p:spPr>
        <p:txBody>
          <a:bodyPr anchor="t" rtlCol="false" tIns="0" lIns="0" bIns="0" rIns="0">
            <a:spAutoFit/>
          </a:bodyPr>
          <a:lstStyle/>
          <a:p>
            <a:pPr algn="l">
              <a:lnSpc>
                <a:spcPts val="1400"/>
              </a:lnSpc>
            </a:pPr>
            <a:r>
              <a:rPr lang="en-US" sz="1000">
                <a:solidFill>
                  <a:srgbClr val="000000"/>
                </a:solidFill>
                <a:latin typeface="Lato"/>
                <a:ea typeface="Lato"/>
                <a:cs typeface="Lato"/>
                <a:sym typeface="Lato"/>
              </a:rPr>
              <a:t>Consectetur adipiscing elit</a:t>
            </a:r>
          </a:p>
        </p:txBody>
      </p:sp>
      <p:sp>
        <p:nvSpPr>
          <p:cNvPr name="TextBox 22" id="22"/>
          <p:cNvSpPr txBox="true"/>
          <p:nvPr/>
        </p:nvSpPr>
        <p:spPr>
          <a:xfrm rot="0">
            <a:off x="5004416" y="3231118"/>
            <a:ext cx="2593391" cy="491236"/>
          </a:xfrm>
          <a:prstGeom prst="rect">
            <a:avLst/>
          </a:prstGeom>
        </p:spPr>
        <p:txBody>
          <a:bodyPr anchor="t" rtlCol="false" tIns="0" lIns="0" bIns="0" rIns="0">
            <a:spAutoFit/>
          </a:bodyPr>
          <a:lstStyle/>
          <a:p>
            <a:pPr algn="l">
              <a:lnSpc>
                <a:spcPts val="2057"/>
              </a:lnSpc>
            </a:pPr>
            <a:r>
              <a:rPr lang="en-US" b="true" sz="1000">
                <a:solidFill>
                  <a:srgbClr val="2D2171"/>
                </a:solidFill>
                <a:latin typeface="Lato Bold"/>
                <a:ea typeface="Lato Bold"/>
                <a:cs typeface="Lato Bold"/>
                <a:sym typeface="Lato Bold"/>
              </a:rPr>
              <a:t>|</a:t>
            </a:r>
            <a:r>
              <a:rPr lang="en-US" sz="1000">
                <a:solidFill>
                  <a:srgbClr val="000000"/>
                </a:solidFill>
                <a:latin typeface="Lato"/>
                <a:ea typeface="Lato"/>
                <a:cs typeface="Lato"/>
                <a:sym typeface="Lato"/>
              </a:rPr>
              <a:t>Sed do eiusmod tempor incididunt ut labore </a:t>
            </a:r>
            <a:r>
              <a:rPr lang="en-US" b="true" sz="1000">
                <a:solidFill>
                  <a:srgbClr val="2D2171"/>
                </a:solidFill>
                <a:latin typeface="Lato Bold"/>
                <a:ea typeface="Lato Bold"/>
                <a:cs typeface="Lato Bold"/>
                <a:sym typeface="Lato Bold"/>
              </a:rPr>
              <a:t>|</a:t>
            </a:r>
            <a:r>
              <a:rPr lang="en-US" sz="1000">
                <a:solidFill>
                  <a:srgbClr val="000000"/>
                </a:solidFill>
                <a:latin typeface="Lato"/>
                <a:ea typeface="Lato"/>
                <a:cs typeface="Lato"/>
                <a:sym typeface="Lato"/>
              </a:rPr>
              <a:t>Magna aliqua lorem ipsum dolor sit amet</a:t>
            </a:r>
          </a:p>
        </p:txBody>
      </p:sp>
      <p:sp>
        <p:nvSpPr>
          <p:cNvPr name="TextBox 23" id="23"/>
          <p:cNvSpPr txBox="true"/>
          <p:nvPr/>
        </p:nvSpPr>
        <p:spPr>
          <a:xfrm rot="0">
            <a:off x="5028867" y="3810867"/>
            <a:ext cx="2209443" cy="174625"/>
          </a:xfrm>
          <a:prstGeom prst="rect">
            <a:avLst/>
          </a:prstGeom>
        </p:spPr>
        <p:txBody>
          <a:bodyPr anchor="t" rtlCol="false" tIns="0" lIns="0" bIns="0" rIns="0">
            <a:spAutoFit/>
          </a:bodyPr>
          <a:lstStyle/>
          <a:p>
            <a:pPr algn="l">
              <a:lnSpc>
                <a:spcPts val="1400"/>
              </a:lnSpc>
            </a:pPr>
            <a:r>
              <a:rPr lang="en-US" b="true" sz="1000">
                <a:solidFill>
                  <a:srgbClr val="2D2171"/>
                </a:solidFill>
                <a:latin typeface="Lato Bold"/>
                <a:ea typeface="Lato Bold"/>
                <a:cs typeface="Lato Bold"/>
                <a:sym typeface="Lato Bold"/>
              </a:rPr>
              <a:t>|</a:t>
            </a:r>
            <a:r>
              <a:rPr lang="en-US" sz="1000">
                <a:solidFill>
                  <a:srgbClr val="000000"/>
                </a:solidFill>
                <a:latin typeface="Lato"/>
                <a:ea typeface="Lato"/>
                <a:cs typeface="Lato"/>
                <a:sym typeface="Lato"/>
              </a:rPr>
              <a:t>Eiusmod tempor incididunt ut labore et</a:t>
            </a:r>
          </a:p>
        </p:txBody>
      </p:sp>
      <p:sp>
        <p:nvSpPr>
          <p:cNvPr name="TextBox 24" id="24"/>
          <p:cNvSpPr txBox="true"/>
          <p:nvPr/>
        </p:nvSpPr>
        <p:spPr>
          <a:xfrm rot="0">
            <a:off x="5023847" y="4072166"/>
            <a:ext cx="1177885" cy="174625"/>
          </a:xfrm>
          <a:prstGeom prst="rect">
            <a:avLst/>
          </a:prstGeom>
        </p:spPr>
        <p:txBody>
          <a:bodyPr anchor="t" rtlCol="false" tIns="0" lIns="0" bIns="0" rIns="0">
            <a:spAutoFit/>
          </a:bodyPr>
          <a:lstStyle/>
          <a:p>
            <a:pPr algn="l">
              <a:lnSpc>
                <a:spcPts val="1400"/>
              </a:lnSpc>
            </a:pPr>
            <a:r>
              <a:rPr lang="en-US" b="true" sz="1000">
                <a:solidFill>
                  <a:srgbClr val="2D2171"/>
                </a:solidFill>
                <a:latin typeface="Lato Bold"/>
                <a:ea typeface="Lato Bold"/>
                <a:cs typeface="Lato Bold"/>
                <a:sym typeface="Lato Bold"/>
              </a:rPr>
              <a:t>|</a:t>
            </a:r>
            <a:r>
              <a:rPr lang="en-US" sz="1000">
                <a:solidFill>
                  <a:srgbClr val="000000"/>
                </a:solidFill>
                <a:latin typeface="Lato"/>
                <a:ea typeface="Lato"/>
                <a:cs typeface="Lato"/>
                <a:sym typeface="Lato"/>
              </a:rPr>
              <a:t>Dolore magna aliqua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9270816" cy="3632225"/>
          </a:xfrm>
          <a:custGeom>
            <a:avLst/>
            <a:gdLst/>
            <a:ahLst/>
            <a:cxnLst/>
            <a:rect r="r" b="b" t="t" l="l"/>
            <a:pathLst>
              <a:path h="3632225" w="9270816">
                <a:moveTo>
                  <a:pt x="0" y="0"/>
                </a:moveTo>
                <a:lnTo>
                  <a:pt x="9270816" y="0"/>
                </a:lnTo>
                <a:lnTo>
                  <a:pt x="9270816" y="3632225"/>
                </a:lnTo>
                <a:lnTo>
                  <a:pt x="0" y="36322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9144000" cy="3505295"/>
            <a:chOff x="0" y="0"/>
            <a:chExt cx="12192000" cy="4673727"/>
          </a:xfrm>
        </p:grpSpPr>
        <p:sp>
          <p:nvSpPr>
            <p:cNvPr name="Freeform 4" id="4"/>
            <p:cNvSpPr/>
            <p:nvPr/>
          </p:nvSpPr>
          <p:spPr>
            <a:xfrm flipH="false" flipV="false" rot="0">
              <a:off x="0" y="0"/>
              <a:ext cx="12192000" cy="4673727"/>
            </a:xfrm>
            <a:custGeom>
              <a:avLst/>
              <a:gdLst/>
              <a:ahLst/>
              <a:cxnLst/>
              <a:rect r="r" b="b" t="t" l="l"/>
              <a:pathLst>
                <a:path h="4673727" w="12192000">
                  <a:moveTo>
                    <a:pt x="0" y="0"/>
                  </a:moveTo>
                  <a:lnTo>
                    <a:pt x="12192000" y="0"/>
                  </a:lnTo>
                  <a:lnTo>
                    <a:pt x="12192000" y="4673727"/>
                  </a:lnTo>
                  <a:lnTo>
                    <a:pt x="0" y="4673727"/>
                  </a:lnTo>
                  <a:lnTo>
                    <a:pt x="0" y="0"/>
                  </a:lnTo>
                  <a:close/>
                </a:path>
              </a:pathLst>
            </a:custGeom>
            <a:blipFill>
              <a:blip r:embed="rId4"/>
              <a:stretch>
                <a:fillRect l="0" t="-23370" r="0" b="-23359"/>
              </a:stretch>
            </a:blipFill>
          </p:spPr>
        </p:sp>
      </p:grpSp>
      <p:sp>
        <p:nvSpPr>
          <p:cNvPr name="Freeform 5" id="5"/>
          <p:cNvSpPr/>
          <p:nvPr/>
        </p:nvSpPr>
        <p:spPr>
          <a:xfrm flipH="false" flipV="false" rot="0">
            <a:off x="-63503" y="-63503"/>
            <a:ext cx="9270997" cy="4814259"/>
          </a:xfrm>
          <a:custGeom>
            <a:avLst/>
            <a:gdLst/>
            <a:ahLst/>
            <a:cxnLst/>
            <a:rect r="r" b="b" t="t" l="l"/>
            <a:pathLst>
              <a:path h="4814259" w="9270997">
                <a:moveTo>
                  <a:pt x="0" y="0"/>
                </a:moveTo>
                <a:lnTo>
                  <a:pt x="9270997" y="0"/>
                </a:lnTo>
                <a:lnTo>
                  <a:pt x="9270997" y="4814259"/>
                </a:lnTo>
                <a:lnTo>
                  <a:pt x="0" y="4814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7905579" y="930954"/>
            <a:ext cx="456228" cy="456228"/>
            <a:chOff x="0" y="0"/>
            <a:chExt cx="608305" cy="608305"/>
          </a:xfrm>
        </p:grpSpPr>
        <p:sp>
          <p:nvSpPr>
            <p:cNvPr name="Freeform 7" id="7"/>
            <p:cNvSpPr/>
            <p:nvPr/>
          </p:nvSpPr>
          <p:spPr>
            <a:xfrm flipH="false" flipV="false" rot="0">
              <a:off x="0" y="0"/>
              <a:ext cx="608330" cy="608330"/>
            </a:xfrm>
            <a:custGeom>
              <a:avLst/>
              <a:gdLst/>
              <a:ahLst/>
              <a:cxnLst/>
              <a:rect r="r" b="b" t="t" l="l"/>
              <a:pathLst>
                <a:path h="608330" w="608330">
                  <a:moveTo>
                    <a:pt x="0" y="0"/>
                  </a:moveTo>
                  <a:lnTo>
                    <a:pt x="608330" y="0"/>
                  </a:lnTo>
                  <a:lnTo>
                    <a:pt x="608330" y="608330"/>
                  </a:lnTo>
                  <a:lnTo>
                    <a:pt x="0" y="608330"/>
                  </a:lnTo>
                  <a:lnTo>
                    <a:pt x="0" y="0"/>
                  </a:lnTo>
                  <a:close/>
                </a:path>
              </a:pathLst>
            </a:custGeom>
            <a:blipFill>
              <a:blip r:embed="rId7"/>
              <a:stretch>
                <a:fillRect l="0" t="0" r="4" b="4"/>
              </a:stretch>
            </a:blipFill>
          </p:spPr>
        </p:sp>
      </p:grpSp>
      <p:sp>
        <p:nvSpPr>
          <p:cNvPr name="TextBox 8" id="8"/>
          <p:cNvSpPr txBox="true"/>
          <p:nvPr/>
        </p:nvSpPr>
        <p:spPr>
          <a:xfrm rot="0">
            <a:off x="813292" y="1037406"/>
            <a:ext cx="5245389" cy="451247"/>
          </a:xfrm>
          <a:prstGeom prst="rect">
            <a:avLst/>
          </a:prstGeom>
        </p:spPr>
        <p:txBody>
          <a:bodyPr anchor="t" rtlCol="false" tIns="0" lIns="0" bIns="0" rIns="0">
            <a:spAutoFit/>
          </a:bodyPr>
          <a:lstStyle/>
          <a:p>
            <a:pPr algn="l">
              <a:lnSpc>
                <a:spcPts val="3640"/>
              </a:lnSpc>
            </a:pPr>
            <a:r>
              <a:rPr lang="en-US" b="true" sz="2600">
                <a:solidFill>
                  <a:srgbClr val="FFFFFF"/>
                </a:solidFill>
                <a:latin typeface="Raleway Bold"/>
                <a:ea typeface="Raleway Bold"/>
                <a:cs typeface="Raleway Bold"/>
                <a:sym typeface="Raleway Bold"/>
              </a:rPr>
              <a:t>Dependencies and Showstopper</a:t>
            </a:r>
          </a:p>
        </p:txBody>
      </p:sp>
      <p:sp>
        <p:nvSpPr>
          <p:cNvPr name="TextBox 9" id="9"/>
          <p:cNvSpPr txBox="true"/>
          <p:nvPr/>
        </p:nvSpPr>
        <p:spPr>
          <a:xfrm rot="0">
            <a:off x="1535078" y="1963112"/>
            <a:ext cx="57617" cy="141605"/>
          </a:xfrm>
          <a:prstGeom prst="rect">
            <a:avLst/>
          </a:prstGeom>
        </p:spPr>
        <p:txBody>
          <a:bodyPr anchor="t" rtlCol="false" tIns="0" lIns="0" bIns="0" rIns="0">
            <a:spAutoFit/>
          </a:bodyPr>
          <a:lstStyle/>
          <a:p>
            <a:pPr algn="l">
              <a:lnSpc>
                <a:spcPts val="1120"/>
              </a:lnSpc>
            </a:pPr>
            <a:r>
              <a:rPr lang="en-US" b="true" sz="800">
                <a:solidFill>
                  <a:srgbClr val="000000"/>
                </a:solidFill>
                <a:latin typeface="Arial Bold"/>
                <a:ea typeface="Arial Bold"/>
                <a:cs typeface="Arial Bold"/>
                <a:sym typeface="Arial Bold"/>
              </a:rPr>
              <a:t>1</a:t>
            </a:r>
          </a:p>
        </p:txBody>
      </p:sp>
      <p:sp>
        <p:nvSpPr>
          <p:cNvPr name="TextBox 10" id="10"/>
          <p:cNvSpPr txBox="true"/>
          <p:nvPr/>
        </p:nvSpPr>
        <p:spPr>
          <a:xfrm rot="0">
            <a:off x="1535078" y="3185512"/>
            <a:ext cx="57617" cy="148390"/>
          </a:xfrm>
          <a:prstGeom prst="rect">
            <a:avLst/>
          </a:prstGeom>
        </p:spPr>
        <p:txBody>
          <a:bodyPr anchor="t" rtlCol="false" tIns="0" lIns="0" bIns="0" rIns="0">
            <a:spAutoFit/>
          </a:bodyPr>
          <a:lstStyle/>
          <a:p>
            <a:pPr algn="l">
              <a:lnSpc>
                <a:spcPts val="1120"/>
              </a:lnSpc>
            </a:pPr>
            <a:r>
              <a:rPr lang="en-US" b="true" sz="800">
                <a:solidFill>
                  <a:srgbClr val="000000"/>
                </a:solidFill>
                <a:latin typeface="Arial Bold"/>
                <a:ea typeface="Arial Bold"/>
                <a:cs typeface="Arial Bold"/>
                <a:sym typeface="Arial Bold"/>
              </a:rPr>
              <a:t>2</a:t>
            </a:r>
          </a:p>
        </p:txBody>
      </p:sp>
      <p:sp>
        <p:nvSpPr>
          <p:cNvPr name="TextBox 11" id="11"/>
          <p:cNvSpPr txBox="true"/>
          <p:nvPr/>
        </p:nvSpPr>
        <p:spPr>
          <a:xfrm rot="0">
            <a:off x="5225101" y="1963112"/>
            <a:ext cx="57617" cy="141605"/>
          </a:xfrm>
          <a:prstGeom prst="rect">
            <a:avLst/>
          </a:prstGeom>
        </p:spPr>
        <p:txBody>
          <a:bodyPr anchor="t" rtlCol="false" tIns="0" lIns="0" bIns="0" rIns="0">
            <a:spAutoFit/>
          </a:bodyPr>
          <a:lstStyle/>
          <a:p>
            <a:pPr algn="l">
              <a:lnSpc>
                <a:spcPts val="1120"/>
              </a:lnSpc>
            </a:pPr>
            <a:r>
              <a:rPr lang="en-US" b="true" sz="800">
                <a:solidFill>
                  <a:srgbClr val="000000"/>
                </a:solidFill>
                <a:latin typeface="Arial Bold"/>
                <a:ea typeface="Arial Bold"/>
                <a:cs typeface="Arial Bold"/>
                <a:sym typeface="Arial Bold"/>
              </a:rPr>
              <a:t>3</a:t>
            </a:r>
          </a:p>
        </p:txBody>
      </p:sp>
      <p:sp>
        <p:nvSpPr>
          <p:cNvPr name="TextBox 12" id="12"/>
          <p:cNvSpPr txBox="true"/>
          <p:nvPr/>
        </p:nvSpPr>
        <p:spPr>
          <a:xfrm rot="0">
            <a:off x="5225101" y="3185512"/>
            <a:ext cx="57617" cy="141605"/>
          </a:xfrm>
          <a:prstGeom prst="rect">
            <a:avLst/>
          </a:prstGeom>
        </p:spPr>
        <p:txBody>
          <a:bodyPr anchor="t" rtlCol="false" tIns="0" lIns="0" bIns="0" rIns="0">
            <a:spAutoFit/>
          </a:bodyPr>
          <a:lstStyle/>
          <a:p>
            <a:pPr algn="l">
              <a:lnSpc>
                <a:spcPts val="1120"/>
              </a:lnSpc>
            </a:pPr>
            <a:r>
              <a:rPr lang="en-US" b="true" sz="800">
                <a:solidFill>
                  <a:srgbClr val="000000"/>
                </a:solidFill>
                <a:latin typeface="Arial Bold"/>
                <a:ea typeface="Arial Bold"/>
                <a:cs typeface="Arial Bold"/>
                <a:sym typeface="Arial Bold"/>
              </a:rPr>
              <a:t>4</a:t>
            </a:r>
          </a:p>
        </p:txBody>
      </p:sp>
      <p:sp>
        <p:nvSpPr>
          <p:cNvPr name="TextBox 13" id="13"/>
          <p:cNvSpPr txBox="true"/>
          <p:nvPr/>
        </p:nvSpPr>
        <p:spPr>
          <a:xfrm rot="0">
            <a:off x="1931527" y="1811274"/>
            <a:ext cx="2743867" cy="958215"/>
          </a:xfrm>
          <a:prstGeom prst="rect">
            <a:avLst/>
          </a:prstGeom>
        </p:spPr>
        <p:txBody>
          <a:bodyPr anchor="t" rtlCol="false" tIns="0" lIns="0" bIns="0" rIns="0">
            <a:spAutoFit/>
          </a:bodyPr>
          <a:lstStyle/>
          <a:p>
            <a:pPr algn="just">
              <a:lnSpc>
                <a:spcPts val="1500"/>
              </a:lnSpc>
            </a:pPr>
            <a:r>
              <a:rPr lang="en-US" sz="1100">
                <a:solidFill>
                  <a:srgbClr val="FFFFFF"/>
                </a:solidFill>
                <a:latin typeface="Lato"/>
                <a:ea typeface="Lato"/>
                <a:cs typeface="Lato"/>
                <a:sym typeface="Lato"/>
              </a:rPr>
              <a:t>Lorem ipsum dolor sit amet, consectetur adipiscing elit. Sed do eiusmod tempor incididunt ut labore et dolore magna nec. Lorem ipsum dolor sit amet, consectetur adipiscing elit.</a:t>
            </a:r>
          </a:p>
        </p:txBody>
      </p:sp>
      <p:sp>
        <p:nvSpPr>
          <p:cNvPr name="TextBox 14" id="14"/>
          <p:cNvSpPr txBox="true"/>
          <p:nvPr/>
        </p:nvSpPr>
        <p:spPr>
          <a:xfrm rot="0">
            <a:off x="1931527" y="3045400"/>
            <a:ext cx="2743867" cy="958215"/>
          </a:xfrm>
          <a:prstGeom prst="rect">
            <a:avLst/>
          </a:prstGeom>
        </p:spPr>
        <p:txBody>
          <a:bodyPr anchor="t" rtlCol="false" tIns="0" lIns="0" bIns="0" rIns="0">
            <a:spAutoFit/>
          </a:bodyPr>
          <a:lstStyle/>
          <a:p>
            <a:pPr algn="just">
              <a:lnSpc>
                <a:spcPts val="1500"/>
              </a:lnSpc>
            </a:pPr>
            <a:r>
              <a:rPr lang="en-US" sz="1100">
                <a:solidFill>
                  <a:srgbClr val="FFFFFF"/>
                </a:solidFill>
                <a:latin typeface="Lato"/>
                <a:ea typeface="Lato"/>
                <a:cs typeface="Lato"/>
                <a:sym typeface="Lato"/>
              </a:rPr>
              <a:t>Lorem ipsum dolor sit amet, consectetur adipiscing elit. Sed do eiusmod tempor incididunt ut labore et dolore magna nec. Lorem ipsum dolor sit amet, consectetur adipiscing elit.</a:t>
            </a:r>
          </a:p>
        </p:txBody>
      </p:sp>
      <p:sp>
        <p:nvSpPr>
          <p:cNvPr name="TextBox 15" id="15"/>
          <p:cNvSpPr txBox="true"/>
          <p:nvPr/>
        </p:nvSpPr>
        <p:spPr>
          <a:xfrm rot="0">
            <a:off x="5619950" y="1811274"/>
            <a:ext cx="2743867" cy="958215"/>
          </a:xfrm>
          <a:prstGeom prst="rect">
            <a:avLst/>
          </a:prstGeom>
        </p:spPr>
        <p:txBody>
          <a:bodyPr anchor="t" rtlCol="false" tIns="0" lIns="0" bIns="0" rIns="0">
            <a:spAutoFit/>
          </a:bodyPr>
          <a:lstStyle/>
          <a:p>
            <a:pPr algn="just">
              <a:lnSpc>
                <a:spcPts val="1500"/>
              </a:lnSpc>
            </a:pPr>
            <a:r>
              <a:rPr lang="en-US" sz="1100">
                <a:solidFill>
                  <a:srgbClr val="FFFFFF"/>
                </a:solidFill>
                <a:latin typeface="Lato"/>
                <a:ea typeface="Lato"/>
                <a:cs typeface="Lato"/>
                <a:sym typeface="Lato"/>
              </a:rPr>
              <a:t>Lorem ipsum dolor sit amet, consectetur adipiscing elit. Sed do eiusmod tempor incididunt ut labore et dolore magna nec. Lorem ipsum dolor sit amet, consectetur adipiscing elit.</a:t>
            </a:r>
          </a:p>
        </p:txBody>
      </p:sp>
      <p:sp>
        <p:nvSpPr>
          <p:cNvPr name="TextBox 16" id="16"/>
          <p:cNvSpPr txBox="true"/>
          <p:nvPr/>
        </p:nvSpPr>
        <p:spPr>
          <a:xfrm rot="0">
            <a:off x="5619950" y="3045400"/>
            <a:ext cx="2743867" cy="958215"/>
          </a:xfrm>
          <a:prstGeom prst="rect">
            <a:avLst/>
          </a:prstGeom>
        </p:spPr>
        <p:txBody>
          <a:bodyPr anchor="t" rtlCol="false" tIns="0" lIns="0" bIns="0" rIns="0">
            <a:spAutoFit/>
          </a:bodyPr>
          <a:lstStyle/>
          <a:p>
            <a:pPr algn="just">
              <a:lnSpc>
                <a:spcPts val="1500"/>
              </a:lnSpc>
            </a:pPr>
            <a:r>
              <a:rPr lang="en-US" sz="1100">
                <a:solidFill>
                  <a:srgbClr val="FFFFFF"/>
                </a:solidFill>
                <a:latin typeface="Lato"/>
                <a:ea typeface="Lato"/>
                <a:cs typeface="Lato"/>
                <a:sym typeface="Lato"/>
              </a:rPr>
              <a:t>Lorem ipsum dolor sit amet, consectetur adipiscing elit. Sed do eiusmod tempor incididunt ut labore et dolore magna nec. Lorem ipsum dolor sit amet, consectetur adipiscing elit.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1"/>
            <a:ext cx="9144000" cy="5143500"/>
            <a:chOff x="0" y="0"/>
            <a:chExt cx="12192000" cy="6858000"/>
          </a:xfrm>
        </p:grpSpPr>
        <p:sp>
          <p:nvSpPr>
            <p:cNvPr name="Freeform 4" id="4"/>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4"/>
              <a:stretch>
                <a:fillRect l="0" t="0" r="0" b="0"/>
              </a:stretch>
            </a:blipFill>
          </p:spPr>
        </p:sp>
      </p:grpSp>
      <p:sp>
        <p:nvSpPr>
          <p:cNvPr name="Freeform 5" id="5"/>
          <p:cNvSpPr/>
          <p:nvPr/>
        </p:nvSpPr>
        <p:spPr>
          <a:xfrm flipH="false" flipV="false" rot="0">
            <a:off x="-63503" y="-63503"/>
            <a:ext cx="9270997" cy="4998396"/>
          </a:xfrm>
          <a:custGeom>
            <a:avLst/>
            <a:gdLst/>
            <a:ahLst/>
            <a:cxnLst/>
            <a:rect r="r" b="b" t="t" l="l"/>
            <a:pathLst>
              <a:path h="4998396" w="9270997">
                <a:moveTo>
                  <a:pt x="0" y="0"/>
                </a:moveTo>
                <a:lnTo>
                  <a:pt x="9270997" y="0"/>
                </a:lnTo>
                <a:lnTo>
                  <a:pt x="9270997" y="4998396"/>
                </a:lnTo>
                <a:lnTo>
                  <a:pt x="0" y="49983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7905579" y="930954"/>
            <a:ext cx="456228" cy="456228"/>
            <a:chOff x="0" y="0"/>
            <a:chExt cx="608305" cy="608305"/>
          </a:xfrm>
        </p:grpSpPr>
        <p:sp>
          <p:nvSpPr>
            <p:cNvPr name="Freeform 7" id="7"/>
            <p:cNvSpPr/>
            <p:nvPr/>
          </p:nvSpPr>
          <p:spPr>
            <a:xfrm flipH="false" flipV="false" rot="0">
              <a:off x="0" y="0"/>
              <a:ext cx="608330" cy="608330"/>
            </a:xfrm>
            <a:custGeom>
              <a:avLst/>
              <a:gdLst/>
              <a:ahLst/>
              <a:cxnLst/>
              <a:rect r="r" b="b" t="t" l="l"/>
              <a:pathLst>
                <a:path h="608330" w="608330">
                  <a:moveTo>
                    <a:pt x="0" y="0"/>
                  </a:moveTo>
                  <a:lnTo>
                    <a:pt x="608330" y="0"/>
                  </a:lnTo>
                  <a:lnTo>
                    <a:pt x="608330" y="608330"/>
                  </a:lnTo>
                  <a:lnTo>
                    <a:pt x="0" y="608330"/>
                  </a:lnTo>
                  <a:lnTo>
                    <a:pt x="0" y="0"/>
                  </a:lnTo>
                  <a:close/>
                </a:path>
              </a:pathLst>
            </a:custGeom>
            <a:blipFill>
              <a:blip r:embed="rId7"/>
              <a:stretch>
                <a:fillRect l="0" t="0" r="4" b="4"/>
              </a:stretch>
            </a:blipFill>
          </p:spPr>
        </p:sp>
      </p:grpSp>
      <p:sp>
        <p:nvSpPr>
          <p:cNvPr name="TextBox 8" id="8"/>
          <p:cNvSpPr txBox="true"/>
          <p:nvPr/>
        </p:nvSpPr>
        <p:spPr>
          <a:xfrm rot="0">
            <a:off x="604123" y="1873339"/>
            <a:ext cx="8049797" cy="818693"/>
          </a:xfrm>
          <a:prstGeom prst="rect">
            <a:avLst/>
          </a:prstGeom>
        </p:spPr>
        <p:txBody>
          <a:bodyPr anchor="t" rtlCol="false" tIns="0" lIns="0" bIns="0" rIns="0">
            <a:spAutoFit/>
          </a:bodyPr>
          <a:lstStyle/>
          <a:p>
            <a:pPr algn="l">
              <a:lnSpc>
                <a:spcPts val="1620"/>
              </a:lnSpc>
            </a:pPr>
            <a:r>
              <a:rPr lang="en-US" sz="900">
                <a:solidFill>
                  <a:srgbClr val="EEECE1"/>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a:t>
            </a:r>
          </a:p>
          <a:p>
            <a:pPr algn="l">
              <a:lnSpc>
                <a:spcPts val="1620"/>
              </a:lnSpc>
            </a:pPr>
            <a:r>
              <a:rPr lang="en-US" sz="900">
                <a:solidFill>
                  <a:srgbClr val="EEECE1"/>
                </a:solidFill>
                <a:latin typeface="Arial"/>
                <a:ea typeface="Arial"/>
                <a:cs typeface="Arial"/>
                <a:sym typeface="Arial"/>
              </a:rPr>
              <a:t>passages, and more recently with desktop publishing software like Aldus PageMaker including versions of Lorem Ipsum Lorem Ipsum is simply dummy</a:t>
            </a:r>
          </a:p>
        </p:txBody>
      </p:sp>
      <p:sp>
        <p:nvSpPr>
          <p:cNvPr name="TextBox 9" id="9"/>
          <p:cNvSpPr txBox="true"/>
          <p:nvPr/>
        </p:nvSpPr>
        <p:spPr>
          <a:xfrm rot="0">
            <a:off x="604142" y="1006221"/>
            <a:ext cx="3131353" cy="840381"/>
          </a:xfrm>
          <a:prstGeom prst="rect">
            <a:avLst/>
          </a:prstGeom>
        </p:spPr>
        <p:txBody>
          <a:bodyPr anchor="t" rtlCol="false" tIns="0" lIns="0" bIns="0" rIns="0">
            <a:spAutoFit/>
          </a:bodyPr>
          <a:lstStyle/>
          <a:p>
            <a:pPr algn="l">
              <a:lnSpc>
                <a:spcPts val="4480"/>
              </a:lnSpc>
            </a:pPr>
            <a:r>
              <a:rPr lang="en-US" b="true" sz="3200">
                <a:solidFill>
                  <a:srgbClr val="EEECE1"/>
                </a:solidFill>
                <a:latin typeface="Poppins Bold"/>
                <a:ea typeface="Poppins Bold"/>
                <a:cs typeface="Poppins Bold"/>
                <a:sym typeface="Poppins Bold"/>
              </a:rPr>
              <a:t>Additional Info</a:t>
            </a:r>
          </a:p>
        </p:txBody>
      </p:sp>
      <p:sp>
        <p:nvSpPr>
          <p:cNvPr name="TextBox 10" id="10"/>
          <p:cNvSpPr txBox="true"/>
          <p:nvPr/>
        </p:nvSpPr>
        <p:spPr>
          <a:xfrm rot="0">
            <a:off x="623221" y="3255207"/>
            <a:ext cx="972331" cy="998296"/>
          </a:xfrm>
          <a:prstGeom prst="rect">
            <a:avLst/>
          </a:prstGeom>
        </p:spPr>
        <p:txBody>
          <a:bodyPr anchor="t" rtlCol="false" tIns="0" lIns="0" bIns="0" rIns="0">
            <a:spAutoFit/>
          </a:bodyPr>
          <a:lstStyle/>
          <a:p>
            <a:pPr algn="ctr">
              <a:lnSpc>
                <a:spcPts val="6299"/>
              </a:lnSpc>
            </a:pPr>
            <a:r>
              <a:rPr lang="en-US" b="true" sz="4500">
                <a:solidFill>
                  <a:srgbClr val="EEECE1"/>
                </a:solidFill>
                <a:latin typeface="Arial Bold"/>
                <a:ea typeface="Arial Bold"/>
                <a:cs typeface="Arial Bold"/>
                <a:sym typeface="Arial Bold"/>
              </a:rPr>
              <a:t>850</a:t>
            </a:r>
          </a:p>
        </p:txBody>
      </p:sp>
      <p:sp>
        <p:nvSpPr>
          <p:cNvPr name="TextBox 11" id="11"/>
          <p:cNvSpPr txBox="true"/>
          <p:nvPr/>
        </p:nvSpPr>
        <p:spPr>
          <a:xfrm rot="0">
            <a:off x="2937929" y="3255207"/>
            <a:ext cx="972331" cy="998296"/>
          </a:xfrm>
          <a:prstGeom prst="rect">
            <a:avLst/>
          </a:prstGeom>
        </p:spPr>
        <p:txBody>
          <a:bodyPr anchor="t" rtlCol="false" tIns="0" lIns="0" bIns="0" rIns="0">
            <a:spAutoFit/>
          </a:bodyPr>
          <a:lstStyle/>
          <a:p>
            <a:pPr algn="ctr">
              <a:lnSpc>
                <a:spcPts val="6299"/>
              </a:lnSpc>
            </a:pPr>
            <a:r>
              <a:rPr lang="en-US" b="true" sz="4500">
                <a:solidFill>
                  <a:srgbClr val="EEECE1"/>
                </a:solidFill>
                <a:latin typeface="Arial Bold"/>
                <a:ea typeface="Arial Bold"/>
                <a:cs typeface="Arial Bold"/>
                <a:sym typeface="Arial Bold"/>
              </a:rPr>
              <a:t>350</a:t>
            </a:r>
          </a:p>
        </p:txBody>
      </p:sp>
      <p:sp>
        <p:nvSpPr>
          <p:cNvPr name="TextBox 12" id="12"/>
          <p:cNvSpPr txBox="true"/>
          <p:nvPr/>
        </p:nvSpPr>
        <p:spPr>
          <a:xfrm rot="0">
            <a:off x="5252637" y="3255207"/>
            <a:ext cx="972331" cy="998296"/>
          </a:xfrm>
          <a:prstGeom prst="rect">
            <a:avLst/>
          </a:prstGeom>
        </p:spPr>
        <p:txBody>
          <a:bodyPr anchor="t" rtlCol="false" tIns="0" lIns="0" bIns="0" rIns="0">
            <a:spAutoFit/>
          </a:bodyPr>
          <a:lstStyle/>
          <a:p>
            <a:pPr algn="ctr">
              <a:lnSpc>
                <a:spcPts val="6299"/>
              </a:lnSpc>
            </a:pPr>
            <a:r>
              <a:rPr lang="en-US" b="true" sz="4500">
                <a:solidFill>
                  <a:srgbClr val="EEECE1"/>
                </a:solidFill>
                <a:latin typeface="Arial Bold"/>
                <a:ea typeface="Arial Bold"/>
                <a:cs typeface="Arial Bold"/>
                <a:sym typeface="Arial Bold"/>
              </a:rPr>
              <a:t>200</a:t>
            </a:r>
          </a:p>
        </p:txBody>
      </p:sp>
      <p:sp>
        <p:nvSpPr>
          <p:cNvPr name="TextBox 13" id="13"/>
          <p:cNvSpPr txBox="true"/>
          <p:nvPr/>
        </p:nvSpPr>
        <p:spPr>
          <a:xfrm rot="0">
            <a:off x="7567355" y="3255207"/>
            <a:ext cx="972331" cy="998296"/>
          </a:xfrm>
          <a:prstGeom prst="rect">
            <a:avLst/>
          </a:prstGeom>
        </p:spPr>
        <p:txBody>
          <a:bodyPr anchor="t" rtlCol="false" tIns="0" lIns="0" bIns="0" rIns="0">
            <a:spAutoFit/>
          </a:bodyPr>
          <a:lstStyle/>
          <a:p>
            <a:pPr algn="ctr">
              <a:lnSpc>
                <a:spcPts val="6299"/>
              </a:lnSpc>
            </a:pPr>
            <a:r>
              <a:rPr lang="en-US" b="true" sz="4500">
                <a:solidFill>
                  <a:srgbClr val="EEECE1"/>
                </a:solidFill>
                <a:latin typeface="Arial Bold"/>
                <a:ea typeface="Arial Bold"/>
                <a:cs typeface="Arial Bold"/>
                <a:sym typeface="Arial Bold"/>
              </a:rPr>
              <a:t>650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912" y="-53540"/>
            <a:ext cx="9268416" cy="5260534"/>
          </a:xfrm>
          <a:custGeom>
            <a:avLst/>
            <a:gdLst/>
            <a:ahLst/>
            <a:cxnLst/>
            <a:rect r="r" b="b" t="t" l="l"/>
            <a:pathLst>
              <a:path h="5260534" w="9268416">
                <a:moveTo>
                  <a:pt x="0" y="0"/>
                </a:moveTo>
                <a:lnTo>
                  <a:pt x="9268415" y="0"/>
                </a:lnTo>
                <a:lnTo>
                  <a:pt x="9268415" y="5260534"/>
                </a:lnTo>
                <a:lnTo>
                  <a:pt x="0" y="52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526" y="14726"/>
            <a:ext cx="9125474" cy="5128774"/>
            <a:chOff x="0" y="0"/>
            <a:chExt cx="12167298" cy="6838366"/>
          </a:xfrm>
        </p:grpSpPr>
        <p:sp>
          <p:nvSpPr>
            <p:cNvPr name="Freeform 4" id="4"/>
            <p:cNvSpPr/>
            <p:nvPr/>
          </p:nvSpPr>
          <p:spPr>
            <a:xfrm flipH="false" flipV="false" rot="0">
              <a:off x="0" y="0"/>
              <a:ext cx="12167362" cy="6838315"/>
            </a:xfrm>
            <a:custGeom>
              <a:avLst/>
              <a:gdLst/>
              <a:ahLst/>
              <a:cxnLst/>
              <a:rect r="r" b="b" t="t" l="l"/>
              <a:pathLst>
                <a:path h="6838315" w="12167362">
                  <a:moveTo>
                    <a:pt x="0" y="0"/>
                  </a:moveTo>
                  <a:lnTo>
                    <a:pt x="12167362" y="0"/>
                  </a:lnTo>
                  <a:lnTo>
                    <a:pt x="12167362" y="6838315"/>
                  </a:lnTo>
                  <a:lnTo>
                    <a:pt x="0" y="6838315"/>
                  </a:lnTo>
                  <a:lnTo>
                    <a:pt x="0" y="0"/>
                  </a:lnTo>
                  <a:close/>
                </a:path>
              </a:pathLst>
            </a:custGeom>
            <a:blipFill>
              <a:blip r:embed="rId4"/>
              <a:stretch>
                <a:fillRect l="0" t="-24198" r="-202" b="-27732"/>
              </a:stretch>
            </a:blipFill>
          </p:spPr>
        </p:sp>
      </p:grpSp>
      <p:sp>
        <p:nvSpPr>
          <p:cNvPr name="Freeform 5" id="5"/>
          <p:cNvSpPr/>
          <p:nvPr/>
        </p:nvSpPr>
        <p:spPr>
          <a:xfrm flipH="false" flipV="false" rot="0">
            <a:off x="-44977" y="-48778"/>
            <a:ext cx="9252471" cy="5255771"/>
          </a:xfrm>
          <a:custGeom>
            <a:avLst/>
            <a:gdLst/>
            <a:ahLst/>
            <a:cxnLst/>
            <a:rect r="r" b="b" t="t" l="l"/>
            <a:pathLst>
              <a:path h="5255771" w="9252471">
                <a:moveTo>
                  <a:pt x="0" y="0"/>
                </a:moveTo>
                <a:lnTo>
                  <a:pt x="9252471" y="0"/>
                </a:lnTo>
                <a:lnTo>
                  <a:pt x="9252471" y="5255772"/>
                </a:lnTo>
                <a:lnTo>
                  <a:pt x="0" y="52557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5682682" y="2650674"/>
            <a:ext cx="3102083" cy="2108254"/>
            <a:chOff x="0" y="0"/>
            <a:chExt cx="4136111" cy="2811005"/>
          </a:xfrm>
        </p:grpSpPr>
        <p:sp>
          <p:nvSpPr>
            <p:cNvPr name="Freeform 7" id="7"/>
            <p:cNvSpPr/>
            <p:nvPr/>
          </p:nvSpPr>
          <p:spPr>
            <a:xfrm flipH="false" flipV="false" rot="0">
              <a:off x="0" y="0"/>
              <a:ext cx="4136136" cy="2811018"/>
            </a:xfrm>
            <a:custGeom>
              <a:avLst/>
              <a:gdLst/>
              <a:ahLst/>
              <a:cxnLst/>
              <a:rect r="r" b="b" t="t" l="l"/>
              <a:pathLst>
                <a:path h="2811018" w="4136136">
                  <a:moveTo>
                    <a:pt x="217170" y="0"/>
                  </a:moveTo>
                  <a:cubicBezTo>
                    <a:pt x="97282" y="0"/>
                    <a:pt x="0" y="97282"/>
                    <a:pt x="0" y="217170"/>
                  </a:cubicBezTo>
                  <a:lnTo>
                    <a:pt x="0" y="2593848"/>
                  </a:lnTo>
                  <a:cubicBezTo>
                    <a:pt x="0" y="2713863"/>
                    <a:pt x="97282" y="2811018"/>
                    <a:pt x="217170" y="2811018"/>
                  </a:cubicBezTo>
                  <a:lnTo>
                    <a:pt x="3918966" y="2811018"/>
                  </a:lnTo>
                  <a:cubicBezTo>
                    <a:pt x="4038981" y="2811018"/>
                    <a:pt x="4136136" y="2713736"/>
                    <a:pt x="4136136" y="2593848"/>
                  </a:cubicBezTo>
                  <a:lnTo>
                    <a:pt x="4136136" y="217170"/>
                  </a:lnTo>
                  <a:cubicBezTo>
                    <a:pt x="4136136" y="97155"/>
                    <a:pt x="4038854" y="0"/>
                    <a:pt x="3918966" y="0"/>
                  </a:cubicBezTo>
                  <a:close/>
                </a:path>
              </a:pathLst>
            </a:custGeom>
            <a:blipFill>
              <a:blip r:embed="rId7"/>
              <a:stretch>
                <a:fillRect l="-97389" t="-71989" r="-97389" b="-71979"/>
              </a:stretch>
            </a:blipFill>
          </p:spPr>
        </p:sp>
      </p:grpSp>
      <p:sp>
        <p:nvSpPr>
          <p:cNvPr name="Freeform 8" id="8"/>
          <p:cNvSpPr/>
          <p:nvPr/>
        </p:nvSpPr>
        <p:spPr>
          <a:xfrm flipH="false" flipV="false" rot="0">
            <a:off x="2438743" y="2650674"/>
            <a:ext cx="3102083" cy="2108254"/>
          </a:xfrm>
          <a:custGeom>
            <a:avLst/>
            <a:gdLst/>
            <a:ahLst/>
            <a:cxnLst/>
            <a:rect r="r" b="b" t="t" l="l"/>
            <a:pathLst>
              <a:path h="2108254" w="3102083">
                <a:moveTo>
                  <a:pt x="0" y="0"/>
                </a:moveTo>
                <a:lnTo>
                  <a:pt x="3102083" y="0"/>
                </a:lnTo>
                <a:lnTo>
                  <a:pt x="3102083" y="2108254"/>
                </a:lnTo>
                <a:lnTo>
                  <a:pt x="0" y="21082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2438743" y="2650674"/>
            <a:ext cx="3102083" cy="2108254"/>
            <a:chOff x="0" y="0"/>
            <a:chExt cx="4136111" cy="2811005"/>
          </a:xfrm>
        </p:grpSpPr>
        <p:sp>
          <p:nvSpPr>
            <p:cNvPr name="Freeform 10" id="10"/>
            <p:cNvSpPr/>
            <p:nvPr/>
          </p:nvSpPr>
          <p:spPr>
            <a:xfrm flipH="false" flipV="false" rot="0">
              <a:off x="0" y="0"/>
              <a:ext cx="4136136" cy="2811018"/>
            </a:xfrm>
            <a:custGeom>
              <a:avLst/>
              <a:gdLst/>
              <a:ahLst/>
              <a:cxnLst/>
              <a:rect r="r" b="b" t="t" l="l"/>
              <a:pathLst>
                <a:path h="2811018" w="4136136">
                  <a:moveTo>
                    <a:pt x="217170" y="0"/>
                  </a:moveTo>
                  <a:cubicBezTo>
                    <a:pt x="97282" y="0"/>
                    <a:pt x="0" y="97282"/>
                    <a:pt x="0" y="217170"/>
                  </a:cubicBezTo>
                  <a:lnTo>
                    <a:pt x="0" y="2593848"/>
                  </a:lnTo>
                  <a:cubicBezTo>
                    <a:pt x="0" y="2713863"/>
                    <a:pt x="97282" y="2811018"/>
                    <a:pt x="217170" y="2811018"/>
                  </a:cubicBezTo>
                  <a:lnTo>
                    <a:pt x="3918966" y="2811018"/>
                  </a:lnTo>
                  <a:cubicBezTo>
                    <a:pt x="4038981" y="2811018"/>
                    <a:pt x="4136136" y="2713736"/>
                    <a:pt x="4136136" y="2593848"/>
                  </a:cubicBezTo>
                  <a:lnTo>
                    <a:pt x="4136136" y="217170"/>
                  </a:lnTo>
                  <a:cubicBezTo>
                    <a:pt x="4136136" y="97155"/>
                    <a:pt x="4038854" y="0"/>
                    <a:pt x="3918966" y="0"/>
                  </a:cubicBezTo>
                  <a:close/>
                </a:path>
              </a:pathLst>
            </a:custGeom>
            <a:blipFill>
              <a:blip r:embed="rId7"/>
              <a:stretch>
                <a:fillRect l="-97389" t="-71989" r="-97389" b="-71979"/>
              </a:stretch>
            </a:blipFill>
          </p:spPr>
        </p:sp>
      </p:grpSp>
      <p:sp>
        <p:nvSpPr>
          <p:cNvPr name="Freeform 11" id="11"/>
          <p:cNvSpPr/>
          <p:nvPr/>
        </p:nvSpPr>
        <p:spPr>
          <a:xfrm flipH="false" flipV="false" rot="0">
            <a:off x="285198" y="321078"/>
            <a:ext cx="8562985" cy="4501496"/>
          </a:xfrm>
          <a:custGeom>
            <a:avLst/>
            <a:gdLst/>
            <a:ahLst/>
            <a:cxnLst/>
            <a:rect r="r" b="b" t="t" l="l"/>
            <a:pathLst>
              <a:path h="4501496" w="8562985">
                <a:moveTo>
                  <a:pt x="0" y="0"/>
                </a:moveTo>
                <a:lnTo>
                  <a:pt x="8562984" y="0"/>
                </a:lnTo>
                <a:lnTo>
                  <a:pt x="8562984" y="4501496"/>
                </a:lnTo>
                <a:lnTo>
                  <a:pt x="0" y="45014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2" id="12"/>
          <p:cNvGrpSpPr/>
          <p:nvPr/>
        </p:nvGrpSpPr>
        <p:grpSpPr>
          <a:xfrm rot="0">
            <a:off x="1123445" y="1895237"/>
            <a:ext cx="2444363" cy="1121216"/>
            <a:chOff x="0" y="0"/>
            <a:chExt cx="3259150" cy="1494955"/>
          </a:xfrm>
        </p:grpSpPr>
        <p:sp>
          <p:nvSpPr>
            <p:cNvPr name="Freeform 13" id="13"/>
            <p:cNvSpPr/>
            <p:nvPr/>
          </p:nvSpPr>
          <p:spPr>
            <a:xfrm flipH="false" flipV="false" rot="0">
              <a:off x="0" y="0"/>
              <a:ext cx="3259201" cy="1494917"/>
            </a:xfrm>
            <a:custGeom>
              <a:avLst/>
              <a:gdLst/>
              <a:ahLst/>
              <a:cxnLst/>
              <a:rect r="r" b="b" t="t" l="l"/>
              <a:pathLst>
                <a:path h="1494917" w="3259201">
                  <a:moveTo>
                    <a:pt x="0" y="0"/>
                  </a:moveTo>
                  <a:lnTo>
                    <a:pt x="3259201" y="0"/>
                  </a:lnTo>
                  <a:lnTo>
                    <a:pt x="3259201" y="1494917"/>
                  </a:lnTo>
                  <a:lnTo>
                    <a:pt x="0" y="1494917"/>
                  </a:lnTo>
                  <a:lnTo>
                    <a:pt x="0" y="0"/>
                  </a:lnTo>
                  <a:close/>
                </a:path>
              </a:pathLst>
            </a:custGeom>
            <a:blipFill>
              <a:blip r:embed="rId12"/>
              <a:stretch>
                <a:fillRect l="0" t="0" r="1" b="-2"/>
              </a:stretch>
            </a:blipFill>
          </p:spPr>
        </p:sp>
      </p:grpSp>
      <p:sp>
        <p:nvSpPr>
          <p:cNvPr name="Freeform 14" id="14"/>
          <p:cNvSpPr/>
          <p:nvPr/>
        </p:nvSpPr>
        <p:spPr>
          <a:xfrm flipH="false" flipV="false" rot="0">
            <a:off x="363769" y="321078"/>
            <a:ext cx="8484384" cy="4341476"/>
          </a:xfrm>
          <a:custGeom>
            <a:avLst/>
            <a:gdLst/>
            <a:ahLst/>
            <a:cxnLst/>
            <a:rect r="r" b="b" t="t" l="l"/>
            <a:pathLst>
              <a:path h="4341476" w="8484384">
                <a:moveTo>
                  <a:pt x="0" y="0"/>
                </a:moveTo>
                <a:lnTo>
                  <a:pt x="8484385" y="0"/>
                </a:lnTo>
                <a:lnTo>
                  <a:pt x="8484385" y="4341476"/>
                </a:lnTo>
                <a:lnTo>
                  <a:pt x="0" y="434147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5" id="15"/>
          <p:cNvSpPr txBox="true"/>
          <p:nvPr/>
        </p:nvSpPr>
        <p:spPr>
          <a:xfrm rot="0">
            <a:off x="1501550" y="2292582"/>
            <a:ext cx="1697222" cy="390525"/>
          </a:xfrm>
          <a:prstGeom prst="rect">
            <a:avLst/>
          </a:prstGeom>
        </p:spPr>
        <p:txBody>
          <a:bodyPr anchor="t" rtlCol="false" tIns="0" lIns="0" bIns="0" rIns="0">
            <a:spAutoFit/>
          </a:bodyPr>
          <a:lstStyle/>
          <a:p>
            <a:pPr algn="l">
              <a:lnSpc>
                <a:spcPts val="2940"/>
              </a:lnSpc>
            </a:pPr>
            <a:r>
              <a:rPr lang="en-US" b="true" sz="2100">
                <a:solidFill>
                  <a:srgbClr val="000000"/>
                </a:solidFill>
                <a:latin typeface="Poppins Bold"/>
                <a:ea typeface="Poppins Bold"/>
                <a:cs typeface="Poppins Bold"/>
                <a:sym typeface="Poppins Bold"/>
              </a:rPr>
              <a:t>TECH STACK</a:t>
            </a:r>
          </a:p>
        </p:txBody>
      </p:sp>
      <p:sp>
        <p:nvSpPr>
          <p:cNvPr name="TextBox 16" id="16"/>
          <p:cNvSpPr txBox="true"/>
          <p:nvPr/>
        </p:nvSpPr>
        <p:spPr>
          <a:xfrm rot="0">
            <a:off x="465363" y="2907706"/>
            <a:ext cx="1795815" cy="1240650"/>
          </a:xfrm>
          <a:prstGeom prst="rect">
            <a:avLst/>
          </a:prstGeom>
        </p:spPr>
        <p:txBody>
          <a:bodyPr anchor="t" rtlCol="false" tIns="0" lIns="0" bIns="0" rIns="0">
            <a:spAutoFit/>
          </a:bodyPr>
          <a:lstStyle/>
          <a:p>
            <a:pPr algn="l">
              <a:lnSpc>
                <a:spcPts val="2070"/>
              </a:lnSpc>
            </a:pPr>
            <a:r>
              <a:rPr lang="en-US" sz="1500">
                <a:solidFill>
                  <a:srgbClr val="FFFFFF"/>
                </a:solidFill>
                <a:latin typeface="Calibri (MS)"/>
                <a:ea typeface="Calibri (MS)"/>
                <a:cs typeface="Calibri (MS)"/>
                <a:sym typeface="Calibri (MS)"/>
              </a:rPr>
              <a:t>Lorem ipsum dolor sit</a:t>
            </a:r>
          </a:p>
          <a:p>
            <a:pPr algn="l">
              <a:lnSpc>
                <a:spcPts val="1380"/>
              </a:lnSpc>
            </a:pPr>
            <a:r>
              <a:rPr lang="en-US" sz="1000">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
        <p:nvSpPr>
          <p:cNvPr name="TextBox 17" id="17"/>
          <p:cNvSpPr txBox="true"/>
          <p:nvPr/>
        </p:nvSpPr>
        <p:spPr>
          <a:xfrm rot="0">
            <a:off x="580625" y="651634"/>
            <a:ext cx="1994916" cy="1108138"/>
          </a:xfrm>
          <a:prstGeom prst="rect">
            <a:avLst/>
          </a:prstGeom>
        </p:spPr>
        <p:txBody>
          <a:bodyPr anchor="t" rtlCol="false" tIns="0" lIns="0" bIns="0" rIns="0">
            <a:spAutoFit/>
          </a:bodyPr>
          <a:lstStyle/>
          <a:p>
            <a:pPr algn="l">
              <a:lnSpc>
                <a:spcPts val="2070"/>
              </a:lnSpc>
            </a:pPr>
            <a:r>
              <a:rPr lang="en-US" sz="1500">
                <a:solidFill>
                  <a:srgbClr val="FFFFFF"/>
                </a:solidFill>
                <a:latin typeface="Calibri (MS)"/>
                <a:ea typeface="Calibri (MS)"/>
                <a:cs typeface="Calibri (MS)"/>
                <a:sym typeface="Calibri (MS)"/>
              </a:rPr>
              <a:t>Lorem ipsum dolor sit</a:t>
            </a:r>
          </a:p>
          <a:p>
            <a:pPr algn="l">
              <a:lnSpc>
                <a:spcPts val="1380"/>
              </a:lnSpc>
            </a:pPr>
            <a:r>
              <a:rPr lang="en-US" sz="1000">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
        <p:nvSpPr>
          <p:cNvPr name="TextBox 18" id="18"/>
          <p:cNvSpPr txBox="true"/>
          <p:nvPr/>
        </p:nvSpPr>
        <p:spPr>
          <a:xfrm rot="0">
            <a:off x="3138916" y="2903515"/>
            <a:ext cx="1715567" cy="285750"/>
          </a:xfrm>
          <a:prstGeom prst="rect">
            <a:avLst/>
          </a:prstGeom>
        </p:spPr>
        <p:txBody>
          <a:bodyPr anchor="t" rtlCol="false" tIns="0" lIns="0" bIns="0" rIns="0">
            <a:spAutoFit/>
          </a:bodyPr>
          <a:lstStyle/>
          <a:p>
            <a:pPr algn="l">
              <a:lnSpc>
                <a:spcPts val="2100"/>
              </a:lnSpc>
            </a:pPr>
            <a:r>
              <a:rPr lang="en-US" sz="1500">
                <a:solidFill>
                  <a:srgbClr val="FFFFFF"/>
                </a:solidFill>
                <a:latin typeface="Calibri (MS)"/>
                <a:ea typeface="Calibri (MS)"/>
                <a:cs typeface="Calibri (MS)"/>
                <a:sym typeface="Calibri (MS)"/>
              </a:rPr>
              <a:t>Lorem ipsum dolor sit</a:t>
            </a:r>
          </a:p>
        </p:txBody>
      </p:sp>
      <p:sp>
        <p:nvSpPr>
          <p:cNvPr name="TextBox 19" id="19"/>
          <p:cNvSpPr txBox="true"/>
          <p:nvPr/>
        </p:nvSpPr>
        <p:spPr>
          <a:xfrm rot="0">
            <a:off x="3597164" y="639223"/>
            <a:ext cx="1715567" cy="285750"/>
          </a:xfrm>
          <a:prstGeom prst="rect">
            <a:avLst/>
          </a:prstGeom>
        </p:spPr>
        <p:txBody>
          <a:bodyPr anchor="t" rtlCol="false" tIns="0" lIns="0" bIns="0" rIns="0">
            <a:spAutoFit/>
          </a:bodyPr>
          <a:lstStyle/>
          <a:p>
            <a:pPr algn="l">
              <a:lnSpc>
                <a:spcPts val="2100"/>
              </a:lnSpc>
            </a:pPr>
            <a:r>
              <a:rPr lang="en-US" sz="1500">
                <a:solidFill>
                  <a:srgbClr val="FFFFFF"/>
                </a:solidFill>
                <a:latin typeface="Calibri (MS)"/>
                <a:ea typeface="Calibri (MS)"/>
                <a:cs typeface="Calibri (MS)"/>
                <a:sym typeface="Calibri (MS)"/>
              </a:rPr>
              <a:t>Lorem ipsum dolor sit</a:t>
            </a:r>
          </a:p>
        </p:txBody>
      </p:sp>
      <p:sp>
        <p:nvSpPr>
          <p:cNvPr name="TextBox 20" id="20"/>
          <p:cNvSpPr txBox="true"/>
          <p:nvPr/>
        </p:nvSpPr>
        <p:spPr>
          <a:xfrm rot="0">
            <a:off x="6387960" y="2894238"/>
            <a:ext cx="1715567" cy="285750"/>
          </a:xfrm>
          <a:prstGeom prst="rect">
            <a:avLst/>
          </a:prstGeom>
        </p:spPr>
        <p:txBody>
          <a:bodyPr anchor="t" rtlCol="false" tIns="0" lIns="0" bIns="0" rIns="0">
            <a:spAutoFit/>
          </a:bodyPr>
          <a:lstStyle/>
          <a:p>
            <a:pPr algn="l">
              <a:lnSpc>
                <a:spcPts val="2100"/>
              </a:lnSpc>
            </a:pPr>
            <a:r>
              <a:rPr lang="en-US" sz="1500">
                <a:solidFill>
                  <a:srgbClr val="FFFFFF"/>
                </a:solidFill>
                <a:latin typeface="Calibri (MS)"/>
                <a:ea typeface="Calibri (MS)"/>
                <a:cs typeface="Calibri (MS)"/>
                <a:sym typeface="Calibri (MS)"/>
              </a:rPr>
              <a:t>Lorem ipsum dolor sit</a:t>
            </a:r>
          </a:p>
        </p:txBody>
      </p:sp>
      <p:sp>
        <p:nvSpPr>
          <p:cNvPr name="TextBox 21" id="21"/>
          <p:cNvSpPr txBox="true"/>
          <p:nvPr/>
        </p:nvSpPr>
        <p:spPr>
          <a:xfrm rot="0">
            <a:off x="6839741" y="659187"/>
            <a:ext cx="1715567" cy="285750"/>
          </a:xfrm>
          <a:prstGeom prst="rect">
            <a:avLst/>
          </a:prstGeom>
        </p:spPr>
        <p:txBody>
          <a:bodyPr anchor="t" rtlCol="false" tIns="0" lIns="0" bIns="0" rIns="0">
            <a:spAutoFit/>
          </a:bodyPr>
          <a:lstStyle/>
          <a:p>
            <a:pPr algn="l">
              <a:lnSpc>
                <a:spcPts val="2100"/>
              </a:lnSpc>
            </a:pPr>
            <a:r>
              <a:rPr lang="en-US" sz="1500">
                <a:solidFill>
                  <a:srgbClr val="FFFFFF"/>
                </a:solidFill>
                <a:latin typeface="Calibri (MS)"/>
                <a:ea typeface="Calibri (MS)"/>
                <a:cs typeface="Calibri (MS)"/>
                <a:sym typeface="Calibri (MS)"/>
              </a:rPr>
              <a:t>Lorem ipsum dolor sit</a:t>
            </a:r>
          </a:p>
        </p:txBody>
      </p:sp>
      <p:sp>
        <p:nvSpPr>
          <p:cNvPr name="TextBox 22" id="22"/>
          <p:cNvSpPr txBox="true"/>
          <p:nvPr/>
        </p:nvSpPr>
        <p:spPr>
          <a:xfrm rot="0">
            <a:off x="2681326" y="3316729"/>
            <a:ext cx="2709624" cy="534667"/>
          </a:xfrm>
          <a:prstGeom prst="rect">
            <a:avLst/>
          </a:prstGeom>
        </p:spPr>
        <p:txBody>
          <a:bodyPr anchor="t" rtlCol="false" tIns="0" lIns="0" bIns="0" rIns="0">
            <a:spAutoFit/>
          </a:bodyPr>
          <a:lstStyle/>
          <a:p>
            <a:pPr algn="just">
              <a:lnSpc>
                <a:spcPts val="1380"/>
              </a:lnSpc>
            </a:pPr>
            <a:r>
              <a:rPr lang="en-US" sz="1000">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
        <p:nvSpPr>
          <p:cNvPr name="TextBox 23" id="23"/>
          <p:cNvSpPr txBox="true"/>
          <p:nvPr/>
        </p:nvSpPr>
        <p:spPr>
          <a:xfrm rot="0">
            <a:off x="3055229" y="1045083"/>
            <a:ext cx="3283448" cy="534667"/>
          </a:xfrm>
          <a:prstGeom prst="rect">
            <a:avLst/>
          </a:prstGeom>
        </p:spPr>
        <p:txBody>
          <a:bodyPr anchor="t" rtlCol="false" tIns="0" lIns="0" bIns="0" rIns="0">
            <a:spAutoFit/>
          </a:bodyPr>
          <a:lstStyle/>
          <a:p>
            <a:pPr algn="just">
              <a:lnSpc>
                <a:spcPts val="1380"/>
              </a:lnSpc>
            </a:pPr>
            <a:r>
              <a:rPr lang="en-US" sz="1000" spc="16">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
        <p:nvSpPr>
          <p:cNvPr name="TextBox 24" id="24"/>
          <p:cNvSpPr txBox="true"/>
          <p:nvPr/>
        </p:nvSpPr>
        <p:spPr>
          <a:xfrm rot="0">
            <a:off x="6005751" y="3259407"/>
            <a:ext cx="2627852" cy="534667"/>
          </a:xfrm>
          <a:prstGeom prst="rect">
            <a:avLst/>
          </a:prstGeom>
        </p:spPr>
        <p:txBody>
          <a:bodyPr anchor="t" rtlCol="false" tIns="0" lIns="0" bIns="0" rIns="0">
            <a:spAutoFit/>
          </a:bodyPr>
          <a:lstStyle/>
          <a:p>
            <a:pPr algn="just">
              <a:lnSpc>
                <a:spcPts val="1380"/>
              </a:lnSpc>
            </a:pPr>
            <a:r>
              <a:rPr lang="en-US" sz="1000">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
        <p:nvSpPr>
          <p:cNvPr name="TextBox 25" id="25"/>
          <p:cNvSpPr txBox="true"/>
          <p:nvPr/>
        </p:nvSpPr>
        <p:spPr>
          <a:xfrm rot="0">
            <a:off x="6822634" y="1045093"/>
            <a:ext cx="1795815" cy="885187"/>
          </a:xfrm>
          <a:prstGeom prst="rect">
            <a:avLst/>
          </a:prstGeom>
        </p:spPr>
        <p:txBody>
          <a:bodyPr anchor="t" rtlCol="false" tIns="0" lIns="0" bIns="0" rIns="0">
            <a:spAutoFit/>
          </a:bodyPr>
          <a:lstStyle/>
          <a:p>
            <a:pPr algn="just">
              <a:lnSpc>
                <a:spcPts val="1380"/>
              </a:lnSpc>
            </a:pPr>
            <a:r>
              <a:rPr lang="en-US" sz="1000">
                <a:solidFill>
                  <a:srgbClr val="FFFFFF"/>
                </a:solidFill>
                <a:latin typeface="Calibri (MS)"/>
                <a:ea typeface="Calibri (MS)"/>
                <a:cs typeface="Calibri (MS)"/>
                <a:sym typeface="Calibri (MS)"/>
              </a:rPr>
              <a:t>Lorem ipsum dolor sit amet, consectetur adipiscing elit, sed do eiusmod tempor dolor incididunt labore dolore magna aliqua.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5143500"/>
          </a:xfrm>
          <a:custGeom>
            <a:avLst/>
            <a:gdLst/>
            <a:ahLst/>
            <a:cxnLst/>
            <a:rect r="r" b="b" t="t" l="l"/>
            <a:pathLst>
              <a:path h="5143500" w="9144000">
                <a:moveTo>
                  <a:pt x="0" y="0"/>
                </a:moveTo>
                <a:lnTo>
                  <a:pt x="9144000" y="0"/>
                </a:lnTo>
                <a:lnTo>
                  <a:pt x="91440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9144000" cy="5143500"/>
            <a:chOff x="0" y="0"/>
            <a:chExt cx="12192000" cy="6858000"/>
          </a:xfrm>
        </p:grpSpPr>
        <p:sp>
          <p:nvSpPr>
            <p:cNvPr name="Freeform 4" id="4"/>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4"/>
              <a:stretch>
                <a:fillRect l="0" t="0" r="0" b="0"/>
              </a:stretch>
            </a:blipFill>
          </p:spPr>
        </p:sp>
      </p:grpSp>
      <p:sp>
        <p:nvSpPr>
          <p:cNvPr name="Freeform 5" id="5"/>
          <p:cNvSpPr/>
          <p:nvPr/>
        </p:nvSpPr>
        <p:spPr>
          <a:xfrm flipH="false" flipV="false" rot="0">
            <a:off x="848392" y="2136353"/>
            <a:ext cx="1734703" cy="2059295"/>
          </a:xfrm>
          <a:custGeom>
            <a:avLst/>
            <a:gdLst/>
            <a:ahLst/>
            <a:cxnLst/>
            <a:rect r="r" b="b" t="t" l="l"/>
            <a:pathLst>
              <a:path h="2059295" w="1734703">
                <a:moveTo>
                  <a:pt x="0" y="0"/>
                </a:moveTo>
                <a:lnTo>
                  <a:pt x="1734702" y="0"/>
                </a:lnTo>
                <a:lnTo>
                  <a:pt x="1734702" y="2059295"/>
                </a:lnTo>
                <a:lnTo>
                  <a:pt x="0" y="20592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698185" y="2136353"/>
            <a:ext cx="1761696" cy="2059295"/>
          </a:xfrm>
          <a:custGeom>
            <a:avLst/>
            <a:gdLst/>
            <a:ahLst/>
            <a:cxnLst/>
            <a:rect r="r" b="b" t="t" l="l"/>
            <a:pathLst>
              <a:path h="2059295" w="1761696">
                <a:moveTo>
                  <a:pt x="0" y="0"/>
                </a:moveTo>
                <a:lnTo>
                  <a:pt x="1761696" y="0"/>
                </a:lnTo>
                <a:lnTo>
                  <a:pt x="1761696" y="2059295"/>
                </a:lnTo>
                <a:lnTo>
                  <a:pt x="0" y="20592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4632284" y="2136353"/>
            <a:ext cx="1368104" cy="2102025"/>
          </a:xfrm>
          <a:custGeom>
            <a:avLst/>
            <a:gdLst/>
            <a:ahLst/>
            <a:cxnLst/>
            <a:rect r="r" b="b" t="t" l="l"/>
            <a:pathLst>
              <a:path h="2102025" w="1368104">
                <a:moveTo>
                  <a:pt x="0" y="0"/>
                </a:moveTo>
                <a:lnTo>
                  <a:pt x="1368104" y="0"/>
                </a:lnTo>
                <a:lnTo>
                  <a:pt x="1368104" y="2102024"/>
                </a:lnTo>
                <a:lnTo>
                  <a:pt x="0" y="21020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842448" y="1186739"/>
            <a:ext cx="7110003" cy="535200"/>
          </a:xfrm>
          <a:custGeom>
            <a:avLst/>
            <a:gdLst/>
            <a:ahLst/>
            <a:cxnLst/>
            <a:rect r="r" b="b" t="t" l="l"/>
            <a:pathLst>
              <a:path h="535200" w="7110003">
                <a:moveTo>
                  <a:pt x="0" y="0"/>
                </a:moveTo>
                <a:lnTo>
                  <a:pt x="7110003" y="0"/>
                </a:lnTo>
                <a:lnTo>
                  <a:pt x="7110003" y="535200"/>
                </a:lnTo>
                <a:lnTo>
                  <a:pt x="0" y="5352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6113888" y="2136343"/>
            <a:ext cx="2585075" cy="2102025"/>
          </a:xfrm>
          <a:custGeom>
            <a:avLst/>
            <a:gdLst/>
            <a:ahLst/>
            <a:cxnLst/>
            <a:rect r="r" b="b" t="t" l="l"/>
            <a:pathLst>
              <a:path h="2102025" w="2585075">
                <a:moveTo>
                  <a:pt x="0" y="0"/>
                </a:moveTo>
                <a:lnTo>
                  <a:pt x="2585075" y="0"/>
                </a:lnTo>
                <a:lnTo>
                  <a:pt x="2585075" y="2102025"/>
                </a:lnTo>
                <a:lnTo>
                  <a:pt x="0" y="210202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928173" y="1217047"/>
            <a:ext cx="2092900" cy="451247"/>
          </a:xfrm>
          <a:prstGeom prst="rect">
            <a:avLst/>
          </a:prstGeom>
        </p:spPr>
        <p:txBody>
          <a:bodyPr anchor="t" rtlCol="false" tIns="0" lIns="0" bIns="0" rIns="0">
            <a:spAutoFit/>
          </a:bodyPr>
          <a:lstStyle/>
          <a:p>
            <a:pPr algn="l">
              <a:lnSpc>
                <a:spcPts val="3640"/>
              </a:lnSpc>
            </a:pPr>
            <a:r>
              <a:rPr lang="en-US" b="true" sz="2600">
                <a:solidFill>
                  <a:srgbClr val="FFFFFF"/>
                </a:solidFill>
                <a:latin typeface="Raleway Bold"/>
                <a:ea typeface="Raleway Bold"/>
                <a:cs typeface="Raleway Bold"/>
                <a:sym typeface="Raleway Bold"/>
              </a:rPr>
              <a:t>Team Name: </a:t>
            </a:r>
          </a:p>
        </p:txBody>
      </p:sp>
      <p:sp>
        <p:nvSpPr>
          <p:cNvPr name="TextBox 11" id="11"/>
          <p:cNvSpPr txBox="true"/>
          <p:nvPr/>
        </p:nvSpPr>
        <p:spPr>
          <a:xfrm rot="0">
            <a:off x="997610" y="2248338"/>
            <a:ext cx="401545"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Name</a:t>
            </a:r>
          </a:p>
        </p:txBody>
      </p:sp>
      <p:sp>
        <p:nvSpPr>
          <p:cNvPr name="TextBox 12" id="12"/>
          <p:cNvSpPr txBox="true"/>
          <p:nvPr/>
        </p:nvSpPr>
        <p:spPr>
          <a:xfrm rot="0">
            <a:off x="997610" y="2650046"/>
            <a:ext cx="401545"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Name</a:t>
            </a:r>
          </a:p>
        </p:txBody>
      </p:sp>
      <p:sp>
        <p:nvSpPr>
          <p:cNvPr name="TextBox 13" id="13"/>
          <p:cNvSpPr txBox="true"/>
          <p:nvPr/>
        </p:nvSpPr>
        <p:spPr>
          <a:xfrm rot="0">
            <a:off x="997610" y="3051743"/>
            <a:ext cx="401545"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Name</a:t>
            </a:r>
          </a:p>
        </p:txBody>
      </p:sp>
      <p:sp>
        <p:nvSpPr>
          <p:cNvPr name="TextBox 14" id="14"/>
          <p:cNvSpPr txBox="true"/>
          <p:nvPr/>
        </p:nvSpPr>
        <p:spPr>
          <a:xfrm rot="0">
            <a:off x="997610" y="3453441"/>
            <a:ext cx="401545"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Name</a:t>
            </a:r>
          </a:p>
        </p:txBody>
      </p:sp>
      <p:sp>
        <p:nvSpPr>
          <p:cNvPr name="TextBox 15" id="15"/>
          <p:cNvSpPr txBox="true"/>
          <p:nvPr/>
        </p:nvSpPr>
        <p:spPr>
          <a:xfrm rot="0">
            <a:off x="997610" y="3855139"/>
            <a:ext cx="401545"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Name</a:t>
            </a:r>
          </a:p>
        </p:txBody>
      </p:sp>
      <p:sp>
        <p:nvSpPr>
          <p:cNvPr name="TextBox 16" id="16"/>
          <p:cNvSpPr txBox="true"/>
          <p:nvPr/>
        </p:nvSpPr>
        <p:spPr>
          <a:xfrm rot="0">
            <a:off x="2847404" y="2248338"/>
            <a:ext cx="953281"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Name</a:t>
            </a:r>
          </a:p>
        </p:txBody>
      </p:sp>
      <p:sp>
        <p:nvSpPr>
          <p:cNvPr name="TextBox 17" id="17"/>
          <p:cNvSpPr txBox="true"/>
          <p:nvPr/>
        </p:nvSpPr>
        <p:spPr>
          <a:xfrm rot="0">
            <a:off x="2847404" y="2650046"/>
            <a:ext cx="953281"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Name</a:t>
            </a:r>
          </a:p>
        </p:txBody>
      </p:sp>
      <p:sp>
        <p:nvSpPr>
          <p:cNvPr name="TextBox 18" id="18"/>
          <p:cNvSpPr txBox="true"/>
          <p:nvPr/>
        </p:nvSpPr>
        <p:spPr>
          <a:xfrm rot="0">
            <a:off x="2847404" y="3051743"/>
            <a:ext cx="953281"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Name</a:t>
            </a:r>
          </a:p>
        </p:txBody>
      </p:sp>
      <p:sp>
        <p:nvSpPr>
          <p:cNvPr name="TextBox 19" id="19"/>
          <p:cNvSpPr txBox="true"/>
          <p:nvPr/>
        </p:nvSpPr>
        <p:spPr>
          <a:xfrm rot="0">
            <a:off x="2847404" y="3453441"/>
            <a:ext cx="953281"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Name</a:t>
            </a:r>
          </a:p>
        </p:txBody>
      </p:sp>
      <p:sp>
        <p:nvSpPr>
          <p:cNvPr name="TextBox 20" id="20"/>
          <p:cNvSpPr txBox="true"/>
          <p:nvPr/>
        </p:nvSpPr>
        <p:spPr>
          <a:xfrm rot="0">
            <a:off x="2847404" y="3855139"/>
            <a:ext cx="953281"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Name</a:t>
            </a:r>
          </a:p>
        </p:txBody>
      </p:sp>
      <p:sp>
        <p:nvSpPr>
          <p:cNvPr name="TextBox 21" id="21"/>
          <p:cNvSpPr txBox="true"/>
          <p:nvPr/>
        </p:nvSpPr>
        <p:spPr>
          <a:xfrm rot="0">
            <a:off x="4781512" y="2248338"/>
            <a:ext cx="805520"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City</a:t>
            </a:r>
          </a:p>
        </p:txBody>
      </p:sp>
      <p:sp>
        <p:nvSpPr>
          <p:cNvPr name="TextBox 22" id="22"/>
          <p:cNvSpPr txBox="true"/>
          <p:nvPr/>
        </p:nvSpPr>
        <p:spPr>
          <a:xfrm rot="0">
            <a:off x="4781512" y="2650046"/>
            <a:ext cx="805520"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City</a:t>
            </a:r>
          </a:p>
        </p:txBody>
      </p:sp>
      <p:sp>
        <p:nvSpPr>
          <p:cNvPr name="TextBox 23" id="23"/>
          <p:cNvSpPr txBox="true"/>
          <p:nvPr/>
        </p:nvSpPr>
        <p:spPr>
          <a:xfrm rot="0">
            <a:off x="4781512" y="3051743"/>
            <a:ext cx="805520"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City</a:t>
            </a:r>
          </a:p>
        </p:txBody>
      </p:sp>
      <p:sp>
        <p:nvSpPr>
          <p:cNvPr name="TextBox 24" id="24"/>
          <p:cNvSpPr txBox="true"/>
          <p:nvPr/>
        </p:nvSpPr>
        <p:spPr>
          <a:xfrm rot="0">
            <a:off x="4781512" y="3496170"/>
            <a:ext cx="805520"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City</a:t>
            </a:r>
          </a:p>
        </p:txBody>
      </p:sp>
      <p:sp>
        <p:nvSpPr>
          <p:cNvPr name="TextBox 25" id="25"/>
          <p:cNvSpPr txBox="true"/>
          <p:nvPr/>
        </p:nvSpPr>
        <p:spPr>
          <a:xfrm rot="0">
            <a:off x="4781512" y="3897868"/>
            <a:ext cx="805520"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College City</a:t>
            </a:r>
          </a:p>
        </p:txBody>
      </p:sp>
      <p:sp>
        <p:nvSpPr>
          <p:cNvPr name="TextBox 26" id="26"/>
          <p:cNvSpPr txBox="true"/>
          <p:nvPr/>
        </p:nvSpPr>
        <p:spPr>
          <a:xfrm rot="0">
            <a:off x="6263107" y="3496151"/>
            <a:ext cx="298094"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Role</a:t>
            </a:r>
          </a:p>
        </p:txBody>
      </p:sp>
      <p:sp>
        <p:nvSpPr>
          <p:cNvPr name="TextBox 27" id="27"/>
          <p:cNvSpPr txBox="true"/>
          <p:nvPr/>
        </p:nvSpPr>
        <p:spPr>
          <a:xfrm rot="0">
            <a:off x="6263107" y="3897859"/>
            <a:ext cx="298094"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Role</a:t>
            </a:r>
          </a:p>
        </p:txBody>
      </p:sp>
      <p:sp>
        <p:nvSpPr>
          <p:cNvPr name="TextBox 28" id="28"/>
          <p:cNvSpPr txBox="true"/>
          <p:nvPr/>
        </p:nvSpPr>
        <p:spPr>
          <a:xfrm rot="0">
            <a:off x="6263107" y="2248329"/>
            <a:ext cx="864794"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Team Leader</a:t>
            </a:r>
          </a:p>
        </p:txBody>
      </p:sp>
      <p:sp>
        <p:nvSpPr>
          <p:cNvPr name="TextBox 29" id="29"/>
          <p:cNvSpPr txBox="true"/>
          <p:nvPr/>
        </p:nvSpPr>
        <p:spPr>
          <a:xfrm rot="0">
            <a:off x="6263107" y="2650026"/>
            <a:ext cx="298094"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Role</a:t>
            </a:r>
          </a:p>
        </p:txBody>
      </p:sp>
      <p:sp>
        <p:nvSpPr>
          <p:cNvPr name="TextBox 30" id="30"/>
          <p:cNvSpPr txBox="true"/>
          <p:nvPr/>
        </p:nvSpPr>
        <p:spPr>
          <a:xfrm rot="0">
            <a:off x="6263107" y="3051734"/>
            <a:ext cx="298094"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Role</a:t>
            </a:r>
          </a:p>
        </p:txBody>
      </p:sp>
      <p:sp>
        <p:nvSpPr>
          <p:cNvPr name="TextBox 31" id="31"/>
          <p:cNvSpPr txBox="true"/>
          <p:nvPr/>
        </p:nvSpPr>
        <p:spPr>
          <a:xfrm rot="0">
            <a:off x="7480087" y="2248329"/>
            <a:ext cx="491033"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Gender</a:t>
            </a:r>
          </a:p>
        </p:txBody>
      </p:sp>
      <p:sp>
        <p:nvSpPr>
          <p:cNvPr name="TextBox 32" id="32"/>
          <p:cNvSpPr txBox="true"/>
          <p:nvPr/>
        </p:nvSpPr>
        <p:spPr>
          <a:xfrm rot="0">
            <a:off x="7480087" y="2650026"/>
            <a:ext cx="491033"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Gender</a:t>
            </a:r>
          </a:p>
        </p:txBody>
      </p:sp>
      <p:sp>
        <p:nvSpPr>
          <p:cNvPr name="TextBox 33" id="33"/>
          <p:cNvSpPr txBox="true"/>
          <p:nvPr/>
        </p:nvSpPr>
        <p:spPr>
          <a:xfrm rot="0">
            <a:off x="7480087" y="3051734"/>
            <a:ext cx="491033"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Gender</a:t>
            </a:r>
          </a:p>
        </p:txBody>
      </p:sp>
      <p:sp>
        <p:nvSpPr>
          <p:cNvPr name="TextBox 34" id="34"/>
          <p:cNvSpPr txBox="true"/>
          <p:nvPr/>
        </p:nvSpPr>
        <p:spPr>
          <a:xfrm rot="0">
            <a:off x="7480087" y="3496151"/>
            <a:ext cx="491033"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Gender</a:t>
            </a:r>
          </a:p>
        </p:txBody>
      </p:sp>
      <p:sp>
        <p:nvSpPr>
          <p:cNvPr name="TextBox 35" id="35"/>
          <p:cNvSpPr txBox="true"/>
          <p:nvPr/>
        </p:nvSpPr>
        <p:spPr>
          <a:xfrm rot="0">
            <a:off x="7480087" y="3897859"/>
            <a:ext cx="491033" cy="195310"/>
          </a:xfrm>
          <a:prstGeom prst="rect">
            <a:avLst/>
          </a:prstGeom>
        </p:spPr>
        <p:txBody>
          <a:bodyPr anchor="t" rtlCol="false" tIns="0" lIns="0" bIns="0" rIns="0">
            <a:spAutoFit/>
          </a:bodyPr>
          <a:lstStyle/>
          <a:p>
            <a:pPr algn="l">
              <a:lnSpc>
                <a:spcPts val="1539"/>
              </a:lnSpc>
            </a:pPr>
            <a:r>
              <a:rPr lang="en-US" sz="1100">
                <a:solidFill>
                  <a:srgbClr val="FFFFFF"/>
                </a:solidFill>
                <a:latin typeface="Raleway"/>
                <a:ea typeface="Raleway"/>
                <a:cs typeface="Raleway"/>
                <a:sym typeface="Raleway"/>
              </a:rPr>
              <a:t>Gender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DAHOOKRyZAQ</dc:identifier>
  <dcterms:modified xsi:type="dcterms:W3CDTF">2011-08-01T06:04:30Z</dcterms:modified>
  <cp:revision>1</cp:revision>
  <dc:title>PEC Hacks 3.0 PPT Format.pdf</dc:title>
</cp:coreProperties>
</file>